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20" r:id="rId4"/>
    <p:sldMasterId id="2147483722" r:id="rId5"/>
  </p:sldMasterIdLst>
  <p:notesMasterIdLst>
    <p:notesMasterId r:id="rId28"/>
  </p:notesMasterIdLst>
  <p:handoutMasterIdLst>
    <p:handoutMasterId r:id="rId29"/>
  </p:handoutMasterIdLst>
  <p:sldIdLst>
    <p:sldId id="257" r:id="rId6"/>
    <p:sldId id="292" r:id="rId7"/>
    <p:sldId id="267" r:id="rId8"/>
    <p:sldId id="342" r:id="rId9"/>
    <p:sldId id="346" r:id="rId10"/>
    <p:sldId id="343" r:id="rId11"/>
    <p:sldId id="345" r:id="rId12"/>
    <p:sldId id="348" r:id="rId13"/>
    <p:sldId id="349" r:id="rId14"/>
    <p:sldId id="351" r:id="rId15"/>
    <p:sldId id="350" r:id="rId16"/>
    <p:sldId id="353" r:id="rId17"/>
    <p:sldId id="352" r:id="rId18"/>
    <p:sldId id="356" r:id="rId19"/>
    <p:sldId id="355" r:id="rId20"/>
    <p:sldId id="358" r:id="rId21"/>
    <p:sldId id="359" r:id="rId22"/>
    <p:sldId id="357" r:id="rId23"/>
    <p:sldId id="362" r:id="rId24"/>
    <p:sldId id="363" r:id="rId25"/>
    <p:sldId id="303" r:id="rId26"/>
    <p:sldId id="304"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B7B7FF"/>
    <a:srgbClr val="192C43"/>
    <a:srgbClr val="EBEBEB"/>
    <a:srgbClr val="E6E6E6"/>
    <a:srgbClr val="2C4D76"/>
    <a:srgbClr val="6B95C7"/>
    <a:srgbClr val="2F527D"/>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1"/>
    <p:restoredTop sz="94654"/>
  </p:normalViewPr>
  <p:slideViewPr>
    <p:cSldViewPr>
      <p:cViewPr varScale="1">
        <p:scale>
          <a:sx n="99" d="100"/>
          <a:sy n="99" d="100"/>
        </p:scale>
        <p:origin x="206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66594-0458-4C7F-89D1-E2610C90CF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0DBECD-730B-4A40-9ABA-1738493E83A1}">
      <dgm:prSet custT="1"/>
      <dgm:spPr>
        <a:solidFill>
          <a:srgbClr val="192C43"/>
        </a:solidFill>
      </dgm:spPr>
      <dgm:t>
        <a:bodyPr/>
        <a:lstStyle/>
        <a:p>
          <a:pPr algn="ctr">
            <a:lnSpc>
              <a:spcPct val="130000"/>
            </a:lnSpc>
            <a:spcAft>
              <a:spcPts val="0"/>
            </a:spcAft>
          </a:pPr>
          <a:r>
            <a:rPr lang="en-US" sz="4000" dirty="0"/>
            <a:t>Chaplains Training</a:t>
          </a:r>
        </a:p>
        <a:p>
          <a:pPr algn="ctr">
            <a:lnSpc>
              <a:spcPct val="130000"/>
            </a:lnSpc>
            <a:spcAft>
              <a:spcPts val="0"/>
            </a:spcAft>
          </a:pPr>
          <a:r>
            <a:rPr lang="en-US" sz="4000" dirty="0"/>
            <a:t>April 17, 2024</a:t>
          </a:r>
        </a:p>
      </dgm:t>
    </dgm:pt>
    <dgm:pt modelId="{88957E20-A496-47A5-8EB9-42594ED31F60}" type="parTrans" cxnId="{80829E53-F03E-4040-AC54-47A5058C27E3}">
      <dgm:prSet/>
      <dgm:spPr/>
      <dgm:t>
        <a:bodyPr/>
        <a:lstStyle/>
        <a:p>
          <a:endParaRPr lang="en-US"/>
        </a:p>
      </dgm:t>
    </dgm:pt>
    <dgm:pt modelId="{BA759027-844C-4D92-8966-4BDDEAA94B2C}" type="sibTrans" cxnId="{80829E53-F03E-4040-AC54-47A5058C27E3}">
      <dgm:prSet/>
      <dgm:spPr/>
      <dgm:t>
        <a:bodyPr/>
        <a:lstStyle/>
        <a:p>
          <a:endParaRPr lang="en-US"/>
        </a:p>
      </dgm:t>
    </dgm:pt>
    <dgm:pt modelId="{ACDEFFE3-38CA-42AC-97BB-C9666C3FA225}" type="pres">
      <dgm:prSet presAssocID="{63C66594-0458-4C7F-89D1-E2610C90CF81}" presName="linear" presStyleCnt="0">
        <dgm:presLayoutVars>
          <dgm:dir/>
          <dgm:animLvl val="lvl"/>
          <dgm:resizeHandles val="exact"/>
        </dgm:presLayoutVars>
      </dgm:prSet>
      <dgm:spPr/>
    </dgm:pt>
    <dgm:pt modelId="{70ADC71D-AB6F-4221-892D-FD407386CA09}" type="pres">
      <dgm:prSet presAssocID="{8C0DBECD-730B-4A40-9ABA-1738493E83A1}" presName="parentLin" presStyleCnt="0"/>
      <dgm:spPr/>
    </dgm:pt>
    <dgm:pt modelId="{E44C5727-B0DF-4C9B-8670-8FA4B5630A8A}" type="pres">
      <dgm:prSet presAssocID="{8C0DBECD-730B-4A40-9ABA-1738493E83A1}" presName="parentLeftMargin" presStyleLbl="node1" presStyleIdx="0" presStyleCnt="1"/>
      <dgm:spPr/>
    </dgm:pt>
    <dgm:pt modelId="{58F4C0C4-1FCF-46A5-9093-BEEA7A569C3F}" type="pres">
      <dgm:prSet presAssocID="{8C0DBECD-730B-4A40-9ABA-1738493E83A1}" presName="parentText" presStyleLbl="node1" presStyleIdx="0" presStyleCnt="1" custScaleX="142857" custScaleY="91338" custLinFactNeighborX="-100000" custLinFactNeighborY="2936">
        <dgm:presLayoutVars>
          <dgm:chMax val="0"/>
          <dgm:bulletEnabled val="1"/>
        </dgm:presLayoutVars>
      </dgm:prSet>
      <dgm:spPr/>
    </dgm:pt>
    <dgm:pt modelId="{8E79E6CB-00B1-4D3A-9D21-0B2DE71728A2}" type="pres">
      <dgm:prSet presAssocID="{8C0DBECD-730B-4A40-9ABA-1738493E83A1}" presName="negativeSpace" presStyleCnt="0"/>
      <dgm:spPr/>
    </dgm:pt>
    <dgm:pt modelId="{AD88DE4E-C9EF-4F46-9161-8239EA958263}" type="pres">
      <dgm:prSet presAssocID="{8C0DBECD-730B-4A40-9ABA-1738493E83A1}" presName="childText" presStyleLbl="conFgAcc1" presStyleIdx="0" presStyleCnt="1">
        <dgm:presLayoutVars>
          <dgm:bulletEnabled val="1"/>
        </dgm:presLayoutVars>
      </dgm:prSet>
      <dgm:spPr>
        <a:noFill/>
        <a:ln>
          <a:noFill/>
        </a:ln>
      </dgm:spPr>
    </dgm:pt>
  </dgm:ptLst>
  <dgm:cxnLst>
    <dgm:cxn modelId="{0CE62711-FA59-46E6-83B3-E51E22C5A355}" type="presOf" srcId="{8C0DBECD-730B-4A40-9ABA-1738493E83A1}" destId="{E44C5727-B0DF-4C9B-8670-8FA4B5630A8A}" srcOrd="0" destOrd="0" presId="urn:microsoft.com/office/officeart/2005/8/layout/list1"/>
    <dgm:cxn modelId="{5DA6E112-168D-4F12-8580-2A4BE5399683}" type="presOf" srcId="{8C0DBECD-730B-4A40-9ABA-1738493E83A1}" destId="{58F4C0C4-1FCF-46A5-9093-BEEA7A569C3F}" srcOrd="1" destOrd="0" presId="urn:microsoft.com/office/officeart/2005/8/layout/list1"/>
    <dgm:cxn modelId="{F1EC832F-530D-44B0-A285-F2E55F2860AC}" type="presOf" srcId="{63C66594-0458-4C7F-89D1-E2610C90CF81}" destId="{ACDEFFE3-38CA-42AC-97BB-C9666C3FA225}" srcOrd="0" destOrd="0" presId="urn:microsoft.com/office/officeart/2005/8/layout/list1"/>
    <dgm:cxn modelId="{80829E53-F03E-4040-AC54-47A5058C27E3}" srcId="{63C66594-0458-4C7F-89D1-E2610C90CF81}" destId="{8C0DBECD-730B-4A40-9ABA-1738493E83A1}" srcOrd="0" destOrd="0" parTransId="{88957E20-A496-47A5-8EB9-42594ED31F60}" sibTransId="{BA759027-844C-4D92-8966-4BDDEAA94B2C}"/>
    <dgm:cxn modelId="{42C80C9C-D78E-49A0-94EC-D87DD9160E7B}" type="presParOf" srcId="{ACDEFFE3-38CA-42AC-97BB-C9666C3FA225}" destId="{70ADC71D-AB6F-4221-892D-FD407386CA09}" srcOrd="0" destOrd="0" presId="urn:microsoft.com/office/officeart/2005/8/layout/list1"/>
    <dgm:cxn modelId="{1ABA9E28-F3FB-4D7A-82B7-6BFDD01A0424}" type="presParOf" srcId="{70ADC71D-AB6F-4221-892D-FD407386CA09}" destId="{E44C5727-B0DF-4C9B-8670-8FA4B5630A8A}" srcOrd="0" destOrd="0" presId="urn:microsoft.com/office/officeart/2005/8/layout/list1"/>
    <dgm:cxn modelId="{8F462BB1-3D5C-46B0-822A-8B7A8F2DA581}" type="presParOf" srcId="{70ADC71D-AB6F-4221-892D-FD407386CA09}" destId="{58F4C0C4-1FCF-46A5-9093-BEEA7A569C3F}" srcOrd="1" destOrd="0" presId="urn:microsoft.com/office/officeart/2005/8/layout/list1"/>
    <dgm:cxn modelId="{1F96A172-6E76-47DA-97B4-F22FDF2EAFD0}" type="presParOf" srcId="{ACDEFFE3-38CA-42AC-97BB-C9666C3FA225}" destId="{8E79E6CB-00B1-4D3A-9D21-0B2DE71728A2}" srcOrd="1" destOrd="0" presId="urn:microsoft.com/office/officeart/2005/8/layout/list1"/>
    <dgm:cxn modelId="{A48C81F4-209B-4B14-8786-C143E7914763}" type="presParOf" srcId="{ACDEFFE3-38CA-42AC-97BB-C9666C3FA225}" destId="{AD88DE4E-C9EF-4F46-9161-8239EA95826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66594-0458-4C7F-89D1-E2610C90CF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0DBECD-730B-4A40-9ABA-1738493E83A1}">
      <dgm:prSet custT="1"/>
      <dgm:spPr>
        <a:solidFill>
          <a:srgbClr val="192C43"/>
        </a:solidFill>
      </dgm:spPr>
      <dgm:t>
        <a:bodyPr/>
        <a:lstStyle/>
        <a:p>
          <a:pPr algn="ctr">
            <a:lnSpc>
              <a:spcPct val="120000"/>
            </a:lnSpc>
            <a:spcAft>
              <a:spcPts val="0"/>
            </a:spcAft>
          </a:pPr>
          <a:r>
            <a:rPr lang="en-US" sz="4000" dirty="0"/>
            <a:t>PeterHook@verizon.net</a:t>
          </a:r>
        </a:p>
        <a:p>
          <a:pPr algn="ctr">
            <a:lnSpc>
              <a:spcPct val="120000"/>
            </a:lnSpc>
            <a:spcAft>
              <a:spcPts val="0"/>
            </a:spcAft>
          </a:pPr>
          <a:r>
            <a:rPr lang="en-US" sz="4000" dirty="0"/>
            <a:t>Cell: 267-229-7722</a:t>
          </a:r>
        </a:p>
      </dgm:t>
    </dgm:pt>
    <dgm:pt modelId="{88957E20-A496-47A5-8EB9-42594ED31F60}" type="parTrans" cxnId="{80829E53-F03E-4040-AC54-47A5058C27E3}">
      <dgm:prSet/>
      <dgm:spPr/>
      <dgm:t>
        <a:bodyPr/>
        <a:lstStyle/>
        <a:p>
          <a:endParaRPr lang="en-US"/>
        </a:p>
      </dgm:t>
    </dgm:pt>
    <dgm:pt modelId="{BA759027-844C-4D92-8966-4BDDEAA94B2C}" type="sibTrans" cxnId="{80829E53-F03E-4040-AC54-47A5058C27E3}">
      <dgm:prSet/>
      <dgm:spPr/>
      <dgm:t>
        <a:bodyPr/>
        <a:lstStyle/>
        <a:p>
          <a:endParaRPr lang="en-US"/>
        </a:p>
      </dgm:t>
    </dgm:pt>
    <dgm:pt modelId="{ACDEFFE3-38CA-42AC-97BB-C9666C3FA225}" type="pres">
      <dgm:prSet presAssocID="{63C66594-0458-4C7F-89D1-E2610C90CF81}" presName="linear" presStyleCnt="0">
        <dgm:presLayoutVars>
          <dgm:dir/>
          <dgm:animLvl val="lvl"/>
          <dgm:resizeHandles val="exact"/>
        </dgm:presLayoutVars>
      </dgm:prSet>
      <dgm:spPr/>
    </dgm:pt>
    <dgm:pt modelId="{70ADC71D-AB6F-4221-892D-FD407386CA09}" type="pres">
      <dgm:prSet presAssocID="{8C0DBECD-730B-4A40-9ABA-1738493E83A1}" presName="parentLin" presStyleCnt="0"/>
      <dgm:spPr/>
    </dgm:pt>
    <dgm:pt modelId="{E44C5727-B0DF-4C9B-8670-8FA4B5630A8A}" type="pres">
      <dgm:prSet presAssocID="{8C0DBECD-730B-4A40-9ABA-1738493E83A1}" presName="parentLeftMargin" presStyleLbl="node1" presStyleIdx="0" presStyleCnt="1"/>
      <dgm:spPr/>
    </dgm:pt>
    <dgm:pt modelId="{58F4C0C4-1FCF-46A5-9093-BEEA7A569C3F}" type="pres">
      <dgm:prSet presAssocID="{8C0DBECD-730B-4A40-9ABA-1738493E83A1}" presName="parentText" presStyleLbl="node1" presStyleIdx="0" presStyleCnt="1" custScaleX="142857" custScaleY="91338" custLinFactNeighborX="-100000" custLinFactNeighborY="2936">
        <dgm:presLayoutVars>
          <dgm:chMax val="0"/>
          <dgm:bulletEnabled val="1"/>
        </dgm:presLayoutVars>
      </dgm:prSet>
      <dgm:spPr/>
    </dgm:pt>
    <dgm:pt modelId="{8E79E6CB-00B1-4D3A-9D21-0B2DE71728A2}" type="pres">
      <dgm:prSet presAssocID="{8C0DBECD-730B-4A40-9ABA-1738493E83A1}" presName="negativeSpace" presStyleCnt="0"/>
      <dgm:spPr/>
    </dgm:pt>
    <dgm:pt modelId="{AD88DE4E-C9EF-4F46-9161-8239EA958263}" type="pres">
      <dgm:prSet presAssocID="{8C0DBECD-730B-4A40-9ABA-1738493E83A1}" presName="childText" presStyleLbl="conFgAcc1" presStyleIdx="0" presStyleCnt="1">
        <dgm:presLayoutVars>
          <dgm:bulletEnabled val="1"/>
        </dgm:presLayoutVars>
      </dgm:prSet>
      <dgm:spPr>
        <a:noFill/>
        <a:ln>
          <a:noFill/>
        </a:ln>
      </dgm:spPr>
    </dgm:pt>
  </dgm:ptLst>
  <dgm:cxnLst>
    <dgm:cxn modelId="{80829E53-F03E-4040-AC54-47A5058C27E3}" srcId="{63C66594-0458-4C7F-89D1-E2610C90CF81}" destId="{8C0DBECD-730B-4A40-9ABA-1738493E83A1}" srcOrd="0" destOrd="0" parTransId="{88957E20-A496-47A5-8EB9-42594ED31F60}" sibTransId="{BA759027-844C-4D92-8966-4BDDEAA94B2C}"/>
    <dgm:cxn modelId="{0465EF91-C353-49E9-9552-779A9488116A}" type="presOf" srcId="{8C0DBECD-730B-4A40-9ABA-1738493E83A1}" destId="{58F4C0C4-1FCF-46A5-9093-BEEA7A569C3F}" srcOrd="1" destOrd="0" presId="urn:microsoft.com/office/officeart/2005/8/layout/list1"/>
    <dgm:cxn modelId="{1258EFA8-2A46-493E-A244-AD17447B81B2}" type="presOf" srcId="{63C66594-0458-4C7F-89D1-E2610C90CF81}" destId="{ACDEFFE3-38CA-42AC-97BB-C9666C3FA225}" srcOrd="0" destOrd="0" presId="urn:microsoft.com/office/officeart/2005/8/layout/list1"/>
    <dgm:cxn modelId="{E6300AD6-1EDA-4F56-AC95-21F48B50E3E9}" type="presOf" srcId="{8C0DBECD-730B-4A40-9ABA-1738493E83A1}" destId="{E44C5727-B0DF-4C9B-8670-8FA4B5630A8A}" srcOrd="0" destOrd="0" presId="urn:microsoft.com/office/officeart/2005/8/layout/list1"/>
    <dgm:cxn modelId="{C2FE599A-2047-46FA-9E8B-225F37E13FEC}" type="presParOf" srcId="{ACDEFFE3-38CA-42AC-97BB-C9666C3FA225}" destId="{70ADC71D-AB6F-4221-892D-FD407386CA09}" srcOrd="0" destOrd="0" presId="urn:microsoft.com/office/officeart/2005/8/layout/list1"/>
    <dgm:cxn modelId="{339EBCC6-8F7A-49FE-96DE-8029B716C203}" type="presParOf" srcId="{70ADC71D-AB6F-4221-892D-FD407386CA09}" destId="{E44C5727-B0DF-4C9B-8670-8FA4B5630A8A}" srcOrd="0" destOrd="0" presId="urn:microsoft.com/office/officeart/2005/8/layout/list1"/>
    <dgm:cxn modelId="{D75BF911-FA0A-43D0-BA82-EB4A57831784}" type="presParOf" srcId="{70ADC71D-AB6F-4221-892D-FD407386CA09}" destId="{58F4C0C4-1FCF-46A5-9093-BEEA7A569C3F}" srcOrd="1" destOrd="0" presId="urn:microsoft.com/office/officeart/2005/8/layout/list1"/>
    <dgm:cxn modelId="{B0CB9F11-A590-4846-9F4E-E97F9CF7BE76}" type="presParOf" srcId="{ACDEFFE3-38CA-42AC-97BB-C9666C3FA225}" destId="{8E79E6CB-00B1-4D3A-9D21-0B2DE71728A2}" srcOrd="1" destOrd="0" presId="urn:microsoft.com/office/officeart/2005/8/layout/list1"/>
    <dgm:cxn modelId="{6E2556BF-E8B9-4629-8BBC-F88987FD85DE}" type="presParOf" srcId="{ACDEFFE3-38CA-42AC-97BB-C9666C3FA225}" destId="{AD88DE4E-C9EF-4F46-9161-8239EA9582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5ADB0-F43C-4808-ACE5-E801B617F078}"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n-US"/>
        </a:p>
      </dgm:t>
    </dgm:pt>
    <dgm:pt modelId="{2E1C7149-A7B3-4095-9B21-42B5DA50B213}">
      <dgm:prSet phldrT="[Text]"/>
      <dgm:spPr>
        <a:solidFill>
          <a:schemeClr val="bg1"/>
        </a:solidFill>
      </dgm:spPr>
      <dgm:t>
        <a:bodyPr/>
        <a:lstStyle/>
        <a:p>
          <a:r>
            <a:rPr lang="en-US" dirty="0">
              <a:solidFill>
                <a:srgbClr val="192C43"/>
              </a:solidFill>
            </a:rPr>
            <a:t>National Chaplain</a:t>
          </a:r>
        </a:p>
      </dgm:t>
    </dgm:pt>
    <dgm:pt modelId="{B9F42E20-0985-4123-80C5-00A760881E99}" type="parTrans" cxnId="{E7702B69-A94A-487E-A01F-67AB14A0BCFA}">
      <dgm:prSet/>
      <dgm:spPr/>
      <dgm:t>
        <a:bodyPr/>
        <a:lstStyle/>
        <a:p>
          <a:endParaRPr lang="en-US"/>
        </a:p>
      </dgm:t>
    </dgm:pt>
    <dgm:pt modelId="{C38FDED8-31AB-489D-99EE-52D3B0DD9CCF}" type="sibTrans" cxnId="{E7702B69-A94A-487E-A01F-67AB14A0BCFA}">
      <dgm:prSet/>
      <dgm:spPr/>
      <dgm:t>
        <a:bodyPr/>
        <a:lstStyle/>
        <a:p>
          <a:endParaRPr lang="en-US"/>
        </a:p>
      </dgm:t>
    </dgm:pt>
    <dgm:pt modelId="{3EE8061A-4397-4760-8547-E37D3F5C53C9}">
      <dgm:prSet phldrT="[Text]"/>
      <dgm:spPr>
        <a:solidFill>
          <a:schemeClr val="bg1">
            <a:alpha val="90000"/>
          </a:schemeClr>
        </a:solidFill>
      </dgm:spPr>
      <dgm:t>
        <a:bodyPr/>
        <a:lstStyle/>
        <a:p>
          <a:r>
            <a:rPr lang="en-US" dirty="0">
              <a:solidFill>
                <a:srgbClr val="192C43"/>
              </a:solidFill>
            </a:rPr>
            <a:t>Conference Chaplains</a:t>
          </a:r>
        </a:p>
      </dgm:t>
    </dgm:pt>
    <dgm:pt modelId="{B1EACA48-8AE3-47F0-B449-5B615BE53A0E}" type="parTrans" cxnId="{6B111B70-4A81-48C5-BF6A-EEE2D59E2F84}">
      <dgm:prSet/>
      <dgm:spPr/>
      <dgm:t>
        <a:bodyPr/>
        <a:lstStyle/>
        <a:p>
          <a:endParaRPr lang="en-US"/>
        </a:p>
      </dgm:t>
    </dgm:pt>
    <dgm:pt modelId="{B0824207-1041-4C0E-A687-E46BC9EB2B24}" type="sibTrans" cxnId="{6B111B70-4A81-48C5-BF6A-EEE2D59E2F84}">
      <dgm:prSet/>
      <dgm:spPr/>
      <dgm:t>
        <a:bodyPr/>
        <a:lstStyle/>
        <a:p>
          <a:endParaRPr lang="en-US"/>
        </a:p>
      </dgm:t>
    </dgm:pt>
    <dgm:pt modelId="{564871E4-66BC-4994-A913-46D22DE014F8}">
      <dgm:prSet phldrT="[Text]"/>
      <dgm:spPr>
        <a:solidFill>
          <a:schemeClr val="bg1">
            <a:alpha val="90000"/>
          </a:schemeClr>
        </a:solidFill>
      </dgm:spPr>
      <dgm:t>
        <a:bodyPr/>
        <a:lstStyle/>
        <a:p>
          <a:r>
            <a:rPr lang="en-US" dirty="0">
              <a:solidFill>
                <a:srgbClr val="192C43"/>
              </a:solidFill>
            </a:rPr>
            <a:t>State Chaplains</a:t>
          </a:r>
        </a:p>
      </dgm:t>
    </dgm:pt>
    <dgm:pt modelId="{B9D49754-BEF5-4827-81AF-C5ACDCDD71AC}" type="parTrans" cxnId="{9FA7B729-19C7-40AC-9274-2F4C3AE79252}">
      <dgm:prSet/>
      <dgm:spPr/>
      <dgm:t>
        <a:bodyPr/>
        <a:lstStyle/>
        <a:p>
          <a:endParaRPr lang="en-US"/>
        </a:p>
      </dgm:t>
    </dgm:pt>
    <dgm:pt modelId="{85132611-2B64-4A89-B59B-E63EF7030FF1}" type="sibTrans" cxnId="{9FA7B729-19C7-40AC-9274-2F4C3AE79252}">
      <dgm:prSet/>
      <dgm:spPr/>
      <dgm:t>
        <a:bodyPr/>
        <a:lstStyle/>
        <a:p>
          <a:endParaRPr lang="en-US"/>
        </a:p>
      </dgm:t>
    </dgm:pt>
    <dgm:pt modelId="{C03B9D3E-AC4D-4B12-8BEA-E2747B9D890C}">
      <dgm:prSet phldrT="[Text]"/>
      <dgm:spPr/>
      <dgm:t>
        <a:bodyPr/>
        <a:lstStyle/>
        <a:p>
          <a:r>
            <a:rPr lang="en-US" dirty="0">
              <a:solidFill>
                <a:srgbClr val="192C43"/>
              </a:solidFill>
            </a:rPr>
            <a:t>District Chaplains</a:t>
          </a:r>
        </a:p>
      </dgm:t>
    </dgm:pt>
    <dgm:pt modelId="{7991A581-A35B-40C3-A904-0535EDF63504}" type="parTrans" cxnId="{AF2203FC-61C5-4434-B924-09997DABBE85}">
      <dgm:prSet/>
      <dgm:spPr/>
      <dgm:t>
        <a:bodyPr/>
        <a:lstStyle/>
        <a:p>
          <a:endParaRPr lang="en-US"/>
        </a:p>
      </dgm:t>
    </dgm:pt>
    <dgm:pt modelId="{3FAD71DC-AF8B-4B5A-A8E7-2D807CD645B9}" type="sibTrans" cxnId="{AF2203FC-61C5-4434-B924-09997DABBE85}">
      <dgm:prSet/>
      <dgm:spPr/>
      <dgm:t>
        <a:bodyPr/>
        <a:lstStyle/>
        <a:p>
          <a:endParaRPr lang="en-US"/>
        </a:p>
      </dgm:t>
    </dgm:pt>
    <dgm:pt modelId="{A6EA60A9-583A-4FEF-97EA-7B1FF7413179}">
      <dgm:prSet phldrT="[Text]"/>
      <dgm:spPr/>
      <dgm:t>
        <a:bodyPr/>
        <a:lstStyle/>
        <a:p>
          <a:r>
            <a:rPr lang="en-US" dirty="0">
              <a:solidFill>
                <a:srgbClr val="192C43"/>
              </a:solidFill>
            </a:rPr>
            <a:t>Post Chaplains</a:t>
          </a:r>
        </a:p>
      </dgm:t>
    </dgm:pt>
    <dgm:pt modelId="{07C956CC-E847-4095-9CA2-2121E9706EBB}" type="parTrans" cxnId="{0FC0AE26-5FD0-40B8-A0A4-52CAA48418F1}">
      <dgm:prSet/>
      <dgm:spPr/>
      <dgm:t>
        <a:bodyPr/>
        <a:lstStyle/>
        <a:p>
          <a:endParaRPr lang="en-US"/>
        </a:p>
      </dgm:t>
    </dgm:pt>
    <dgm:pt modelId="{819FD34E-E7A9-4CBF-9DA3-29766352E1EB}" type="sibTrans" cxnId="{0FC0AE26-5FD0-40B8-A0A4-52CAA48418F1}">
      <dgm:prSet/>
      <dgm:spPr/>
      <dgm:t>
        <a:bodyPr/>
        <a:lstStyle/>
        <a:p>
          <a:endParaRPr lang="en-US"/>
        </a:p>
      </dgm:t>
    </dgm:pt>
    <dgm:pt modelId="{6EAB5672-C054-4320-97C7-541E98DA5E0D}" type="pres">
      <dgm:prSet presAssocID="{6BA5ADB0-F43C-4808-ACE5-E801B617F078}" presName="Name0" presStyleCnt="0">
        <dgm:presLayoutVars>
          <dgm:chMax val="7"/>
          <dgm:dir/>
          <dgm:animLvl val="lvl"/>
          <dgm:resizeHandles val="exact"/>
        </dgm:presLayoutVars>
      </dgm:prSet>
      <dgm:spPr/>
    </dgm:pt>
    <dgm:pt modelId="{04A75F7E-5B07-4910-86DE-A6C0617ABBD8}" type="pres">
      <dgm:prSet presAssocID="{2E1C7149-A7B3-4095-9B21-42B5DA50B213}" presName="circle1" presStyleLbl="node1" presStyleIdx="0" presStyleCnt="5"/>
      <dgm:spPr>
        <a:solidFill>
          <a:srgbClr val="192C43"/>
        </a:solidFill>
      </dgm:spPr>
    </dgm:pt>
    <dgm:pt modelId="{9A63F997-B14F-45CE-AA89-322CC66E3ACE}" type="pres">
      <dgm:prSet presAssocID="{2E1C7149-A7B3-4095-9B21-42B5DA50B213}" presName="space" presStyleCnt="0"/>
      <dgm:spPr/>
    </dgm:pt>
    <dgm:pt modelId="{35717967-3F9E-44AA-AED3-D1297144A4BC}" type="pres">
      <dgm:prSet presAssocID="{2E1C7149-A7B3-4095-9B21-42B5DA50B213}" presName="rect1" presStyleLbl="alignAcc1" presStyleIdx="0" presStyleCnt="5"/>
      <dgm:spPr/>
    </dgm:pt>
    <dgm:pt modelId="{FCBD7D50-4EE5-4A86-8078-2E796039AC8C}" type="pres">
      <dgm:prSet presAssocID="{3EE8061A-4397-4760-8547-E37D3F5C53C9}" presName="vertSpace2" presStyleLbl="node1" presStyleIdx="0" presStyleCnt="5"/>
      <dgm:spPr/>
    </dgm:pt>
    <dgm:pt modelId="{A1DFD0FA-201C-49AA-8E3D-404D8DA7641F}" type="pres">
      <dgm:prSet presAssocID="{3EE8061A-4397-4760-8547-E37D3F5C53C9}" presName="circle2" presStyleLbl="node1" presStyleIdx="1" presStyleCnt="5"/>
      <dgm:spPr>
        <a:solidFill>
          <a:srgbClr val="192C43"/>
        </a:solidFill>
      </dgm:spPr>
    </dgm:pt>
    <dgm:pt modelId="{3125F9D4-4890-4AEA-8595-894C75D50F7A}" type="pres">
      <dgm:prSet presAssocID="{3EE8061A-4397-4760-8547-E37D3F5C53C9}" presName="rect2" presStyleLbl="alignAcc1" presStyleIdx="1" presStyleCnt="5"/>
      <dgm:spPr/>
    </dgm:pt>
    <dgm:pt modelId="{FA4C7F70-0E8F-43FE-9987-9298868BB5C3}" type="pres">
      <dgm:prSet presAssocID="{564871E4-66BC-4994-A913-46D22DE014F8}" presName="vertSpace3" presStyleLbl="node1" presStyleIdx="1" presStyleCnt="5"/>
      <dgm:spPr/>
    </dgm:pt>
    <dgm:pt modelId="{77BA3F49-051D-450C-89F9-5F7B4A59476E}" type="pres">
      <dgm:prSet presAssocID="{564871E4-66BC-4994-A913-46D22DE014F8}" presName="circle3" presStyleLbl="node1" presStyleIdx="2" presStyleCnt="5"/>
      <dgm:spPr>
        <a:solidFill>
          <a:srgbClr val="192C43"/>
        </a:solidFill>
      </dgm:spPr>
    </dgm:pt>
    <dgm:pt modelId="{75CCF843-6E8C-4227-992F-06B18C6B3D6E}" type="pres">
      <dgm:prSet presAssocID="{564871E4-66BC-4994-A913-46D22DE014F8}" presName="rect3" presStyleLbl="alignAcc1" presStyleIdx="2" presStyleCnt="5"/>
      <dgm:spPr/>
    </dgm:pt>
    <dgm:pt modelId="{9DDCFFFB-A5A4-42BB-89F6-9F651645AEDD}" type="pres">
      <dgm:prSet presAssocID="{C03B9D3E-AC4D-4B12-8BEA-E2747B9D890C}" presName="vertSpace4" presStyleLbl="node1" presStyleIdx="2" presStyleCnt="5"/>
      <dgm:spPr/>
    </dgm:pt>
    <dgm:pt modelId="{22416A91-B221-4E85-9BCA-12F8FD8E7D5B}" type="pres">
      <dgm:prSet presAssocID="{C03B9D3E-AC4D-4B12-8BEA-E2747B9D890C}" presName="circle4" presStyleLbl="node1" presStyleIdx="3" presStyleCnt="5"/>
      <dgm:spPr>
        <a:solidFill>
          <a:srgbClr val="192C43"/>
        </a:solidFill>
      </dgm:spPr>
    </dgm:pt>
    <dgm:pt modelId="{63236984-27F9-42EF-B346-1CACBA70120E}" type="pres">
      <dgm:prSet presAssocID="{C03B9D3E-AC4D-4B12-8BEA-E2747B9D890C}" presName="rect4" presStyleLbl="alignAcc1" presStyleIdx="3" presStyleCnt="5"/>
      <dgm:spPr/>
    </dgm:pt>
    <dgm:pt modelId="{1835BF93-74F2-44C4-B2C5-0B739BC9BA7C}" type="pres">
      <dgm:prSet presAssocID="{A6EA60A9-583A-4FEF-97EA-7B1FF7413179}" presName="vertSpace5" presStyleLbl="node1" presStyleIdx="3" presStyleCnt="5"/>
      <dgm:spPr/>
    </dgm:pt>
    <dgm:pt modelId="{8476FB5F-56CC-4822-89F2-30E99E0E4095}" type="pres">
      <dgm:prSet presAssocID="{A6EA60A9-583A-4FEF-97EA-7B1FF7413179}" presName="circle5" presStyleLbl="node1" presStyleIdx="4" presStyleCnt="5"/>
      <dgm:spPr>
        <a:solidFill>
          <a:srgbClr val="192C43"/>
        </a:solidFill>
      </dgm:spPr>
    </dgm:pt>
    <dgm:pt modelId="{EB7F9986-90D1-44F4-A878-0FE643AF7091}" type="pres">
      <dgm:prSet presAssocID="{A6EA60A9-583A-4FEF-97EA-7B1FF7413179}" presName="rect5" presStyleLbl="alignAcc1" presStyleIdx="4" presStyleCnt="5"/>
      <dgm:spPr/>
    </dgm:pt>
    <dgm:pt modelId="{F89DC875-6BAC-43BD-ACC2-82A5371A4F6F}" type="pres">
      <dgm:prSet presAssocID="{2E1C7149-A7B3-4095-9B21-42B5DA50B213}" presName="rect1ParTxNoCh" presStyleLbl="alignAcc1" presStyleIdx="4" presStyleCnt="5">
        <dgm:presLayoutVars>
          <dgm:chMax val="1"/>
          <dgm:bulletEnabled val="1"/>
        </dgm:presLayoutVars>
      </dgm:prSet>
      <dgm:spPr/>
    </dgm:pt>
    <dgm:pt modelId="{3618E733-5517-43CC-ABCC-0166314A8156}" type="pres">
      <dgm:prSet presAssocID="{3EE8061A-4397-4760-8547-E37D3F5C53C9}" presName="rect2ParTxNoCh" presStyleLbl="alignAcc1" presStyleIdx="4" presStyleCnt="5">
        <dgm:presLayoutVars>
          <dgm:chMax val="1"/>
          <dgm:bulletEnabled val="1"/>
        </dgm:presLayoutVars>
      </dgm:prSet>
      <dgm:spPr/>
    </dgm:pt>
    <dgm:pt modelId="{AE856718-CEA6-4B14-A8B8-45186EEC203B}" type="pres">
      <dgm:prSet presAssocID="{564871E4-66BC-4994-A913-46D22DE014F8}" presName="rect3ParTxNoCh" presStyleLbl="alignAcc1" presStyleIdx="4" presStyleCnt="5">
        <dgm:presLayoutVars>
          <dgm:chMax val="1"/>
          <dgm:bulletEnabled val="1"/>
        </dgm:presLayoutVars>
      </dgm:prSet>
      <dgm:spPr/>
    </dgm:pt>
    <dgm:pt modelId="{98EC6734-B92B-47AB-BF38-BB331EB554B8}" type="pres">
      <dgm:prSet presAssocID="{C03B9D3E-AC4D-4B12-8BEA-E2747B9D890C}" presName="rect4ParTxNoCh" presStyleLbl="alignAcc1" presStyleIdx="4" presStyleCnt="5">
        <dgm:presLayoutVars>
          <dgm:chMax val="1"/>
          <dgm:bulletEnabled val="1"/>
        </dgm:presLayoutVars>
      </dgm:prSet>
      <dgm:spPr/>
    </dgm:pt>
    <dgm:pt modelId="{923DC688-9C86-4152-ADE4-0C2CAAC9546E}" type="pres">
      <dgm:prSet presAssocID="{A6EA60A9-583A-4FEF-97EA-7B1FF7413179}" presName="rect5ParTxNoCh" presStyleLbl="alignAcc1" presStyleIdx="4" presStyleCnt="5">
        <dgm:presLayoutVars>
          <dgm:chMax val="1"/>
          <dgm:bulletEnabled val="1"/>
        </dgm:presLayoutVars>
      </dgm:prSet>
      <dgm:spPr/>
    </dgm:pt>
  </dgm:ptLst>
  <dgm:cxnLst>
    <dgm:cxn modelId="{20018701-6A88-455D-BAAB-0E1E1B115013}" type="presOf" srcId="{3EE8061A-4397-4760-8547-E37D3F5C53C9}" destId="{3618E733-5517-43CC-ABCC-0166314A8156}" srcOrd="1" destOrd="0" presId="urn:microsoft.com/office/officeart/2005/8/layout/target3"/>
    <dgm:cxn modelId="{0E48CC17-307A-42D0-8357-686507A0E918}" type="presOf" srcId="{6BA5ADB0-F43C-4808-ACE5-E801B617F078}" destId="{6EAB5672-C054-4320-97C7-541E98DA5E0D}" srcOrd="0" destOrd="0" presId="urn:microsoft.com/office/officeart/2005/8/layout/target3"/>
    <dgm:cxn modelId="{0FC0AE26-5FD0-40B8-A0A4-52CAA48418F1}" srcId="{6BA5ADB0-F43C-4808-ACE5-E801B617F078}" destId="{A6EA60A9-583A-4FEF-97EA-7B1FF7413179}" srcOrd="4" destOrd="0" parTransId="{07C956CC-E847-4095-9CA2-2121E9706EBB}" sibTransId="{819FD34E-E7A9-4CBF-9DA3-29766352E1EB}"/>
    <dgm:cxn modelId="{9FA7B729-19C7-40AC-9274-2F4C3AE79252}" srcId="{6BA5ADB0-F43C-4808-ACE5-E801B617F078}" destId="{564871E4-66BC-4994-A913-46D22DE014F8}" srcOrd="2" destOrd="0" parTransId="{B9D49754-BEF5-4827-81AF-C5ACDCDD71AC}" sibTransId="{85132611-2B64-4A89-B59B-E63EF7030FF1}"/>
    <dgm:cxn modelId="{B654682C-38F5-4C05-A1B8-4708505C87D2}" type="presOf" srcId="{564871E4-66BC-4994-A913-46D22DE014F8}" destId="{75CCF843-6E8C-4227-992F-06B18C6B3D6E}" srcOrd="0" destOrd="0" presId="urn:microsoft.com/office/officeart/2005/8/layout/target3"/>
    <dgm:cxn modelId="{FBFF122F-5E1A-46BC-B9A7-5BEBF2BACB82}" type="presOf" srcId="{2E1C7149-A7B3-4095-9B21-42B5DA50B213}" destId="{35717967-3F9E-44AA-AED3-D1297144A4BC}" srcOrd="0" destOrd="0" presId="urn:microsoft.com/office/officeart/2005/8/layout/target3"/>
    <dgm:cxn modelId="{BD55593A-DA6D-423F-A0C9-7077D937F14B}" type="presOf" srcId="{C03B9D3E-AC4D-4B12-8BEA-E2747B9D890C}" destId="{63236984-27F9-42EF-B346-1CACBA70120E}" srcOrd="0" destOrd="0" presId="urn:microsoft.com/office/officeart/2005/8/layout/target3"/>
    <dgm:cxn modelId="{89E96563-1010-4010-A19C-7B3FDA2E031B}" type="presOf" srcId="{2E1C7149-A7B3-4095-9B21-42B5DA50B213}" destId="{F89DC875-6BAC-43BD-ACC2-82A5371A4F6F}" srcOrd="1" destOrd="0" presId="urn:microsoft.com/office/officeart/2005/8/layout/target3"/>
    <dgm:cxn modelId="{E7702B69-A94A-487E-A01F-67AB14A0BCFA}" srcId="{6BA5ADB0-F43C-4808-ACE5-E801B617F078}" destId="{2E1C7149-A7B3-4095-9B21-42B5DA50B213}" srcOrd="0" destOrd="0" parTransId="{B9F42E20-0985-4123-80C5-00A760881E99}" sibTransId="{C38FDED8-31AB-489D-99EE-52D3B0DD9CCF}"/>
    <dgm:cxn modelId="{8E910A6E-44B2-44A3-8876-2E916CF73D60}" type="presOf" srcId="{A6EA60A9-583A-4FEF-97EA-7B1FF7413179}" destId="{EB7F9986-90D1-44F4-A878-0FE643AF7091}" srcOrd="0" destOrd="0" presId="urn:microsoft.com/office/officeart/2005/8/layout/target3"/>
    <dgm:cxn modelId="{6B111B70-4A81-48C5-BF6A-EEE2D59E2F84}" srcId="{6BA5ADB0-F43C-4808-ACE5-E801B617F078}" destId="{3EE8061A-4397-4760-8547-E37D3F5C53C9}" srcOrd="1" destOrd="0" parTransId="{B1EACA48-8AE3-47F0-B449-5B615BE53A0E}" sibTransId="{B0824207-1041-4C0E-A687-E46BC9EB2B24}"/>
    <dgm:cxn modelId="{507B0B82-32B6-47BE-86C2-4D905F7F98E4}" type="presOf" srcId="{564871E4-66BC-4994-A913-46D22DE014F8}" destId="{AE856718-CEA6-4B14-A8B8-45186EEC203B}" srcOrd="1" destOrd="0" presId="urn:microsoft.com/office/officeart/2005/8/layout/target3"/>
    <dgm:cxn modelId="{45EBC082-0B79-4B60-983D-BFEA2686A35B}" type="presOf" srcId="{C03B9D3E-AC4D-4B12-8BEA-E2747B9D890C}" destId="{98EC6734-B92B-47AB-BF38-BB331EB554B8}" srcOrd="1" destOrd="0" presId="urn:microsoft.com/office/officeart/2005/8/layout/target3"/>
    <dgm:cxn modelId="{A372B5A8-E6F4-4849-A440-69A542236A0F}" type="presOf" srcId="{3EE8061A-4397-4760-8547-E37D3F5C53C9}" destId="{3125F9D4-4890-4AEA-8595-894C75D50F7A}" srcOrd="0" destOrd="0" presId="urn:microsoft.com/office/officeart/2005/8/layout/target3"/>
    <dgm:cxn modelId="{C6D2D7F9-06EC-4C40-9288-900832A0A3D2}" type="presOf" srcId="{A6EA60A9-583A-4FEF-97EA-7B1FF7413179}" destId="{923DC688-9C86-4152-ADE4-0C2CAAC9546E}" srcOrd="1" destOrd="0" presId="urn:microsoft.com/office/officeart/2005/8/layout/target3"/>
    <dgm:cxn modelId="{AF2203FC-61C5-4434-B924-09997DABBE85}" srcId="{6BA5ADB0-F43C-4808-ACE5-E801B617F078}" destId="{C03B9D3E-AC4D-4B12-8BEA-E2747B9D890C}" srcOrd="3" destOrd="0" parTransId="{7991A581-A35B-40C3-A904-0535EDF63504}" sibTransId="{3FAD71DC-AF8B-4B5A-A8E7-2D807CD645B9}"/>
    <dgm:cxn modelId="{FEFB5DAF-02A8-4200-8883-846DC83B243E}" type="presParOf" srcId="{6EAB5672-C054-4320-97C7-541E98DA5E0D}" destId="{04A75F7E-5B07-4910-86DE-A6C0617ABBD8}" srcOrd="0" destOrd="0" presId="urn:microsoft.com/office/officeart/2005/8/layout/target3"/>
    <dgm:cxn modelId="{21CD6B71-A3A2-447E-B0DA-9419D0D7BB55}" type="presParOf" srcId="{6EAB5672-C054-4320-97C7-541E98DA5E0D}" destId="{9A63F997-B14F-45CE-AA89-322CC66E3ACE}" srcOrd="1" destOrd="0" presId="urn:microsoft.com/office/officeart/2005/8/layout/target3"/>
    <dgm:cxn modelId="{77C5F99F-1D30-45FF-A964-0D03D1D940ED}" type="presParOf" srcId="{6EAB5672-C054-4320-97C7-541E98DA5E0D}" destId="{35717967-3F9E-44AA-AED3-D1297144A4BC}" srcOrd="2" destOrd="0" presId="urn:microsoft.com/office/officeart/2005/8/layout/target3"/>
    <dgm:cxn modelId="{770340CB-A640-40B5-8C78-0DCE3203A346}" type="presParOf" srcId="{6EAB5672-C054-4320-97C7-541E98DA5E0D}" destId="{FCBD7D50-4EE5-4A86-8078-2E796039AC8C}" srcOrd="3" destOrd="0" presId="urn:microsoft.com/office/officeart/2005/8/layout/target3"/>
    <dgm:cxn modelId="{E40DDCCF-5E9D-415A-A3C1-7C9AE5F1BE21}" type="presParOf" srcId="{6EAB5672-C054-4320-97C7-541E98DA5E0D}" destId="{A1DFD0FA-201C-49AA-8E3D-404D8DA7641F}" srcOrd="4" destOrd="0" presId="urn:microsoft.com/office/officeart/2005/8/layout/target3"/>
    <dgm:cxn modelId="{D5EAE086-C8A3-4040-9A6F-883DDD766A10}" type="presParOf" srcId="{6EAB5672-C054-4320-97C7-541E98DA5E0D}" destId="{3125F9D4-4890-4AEA-8595-894C75D50F7A}" srcOrd="5" destOrd="0" presId="urn:microsoft.com/office/officeart/2005/8/layout/target3"/>
    <dgm:cxn modelId="{0DDCD16E-F465-4730-9E23-917436A28EF9}" type="presParOf" srcId="{6EAB5672-C054-4320-97C7-541E98DA5E0D}" destId="{FA4C7F70-0E8F-43FE-9987-9298868BB5C3}" srcOrd="6" destOrd="0" presId="urn:microsoft.com/office/officeart/2005/8/layout/target3"/>
    <dgm:cxn modelId="{3A9CDBF6-7EE1-4B84-BF28-F5121B4499CE}" type="presParOf" srcId="{6EAB5672-C054-4320-97C7-541E98DA5E0D}" destId="{77BA3F49-051D-450C-89F9-5F7B4A59476E}" srcOrd="7" destOrd="0" presId="urn:microsoft.com/office/officeart/2005/8/layout/target3"/>
    <dgm:cxn modelId="{741D689B-AF8D-4015-A0D2-188D359B130B}" type="presParOf" srcId="{6EAB5672-C054-4320-97C7-541E98DA5E0D}" destId="{75CCF843-6E8C-4227-992F-06B18C6B3D6E}" srcOrd="8" destOrd="0" presId="urn:microsoft.com/office/officeart/2005/8/layout/target3"/>
    <dgm:cxn modelId="{1F26835A-6338-43FB-B2D4-0B0DBE43845C}" type="presParOf" srcId="{6EAB5672-C054-4320-97C7-541E98DA5E0D}" destId="{9DDCFFFB-A5A4-42BB-89F6-9F651645AEDD}" srcOrd="9" destOrd="0" presId="urn:microsoft.com/office/officeart/2005/8/layout/target3"/>
    <dgm:cxn modelId="{67DEF2FA-A05A-4702-B8DB-B26A55DEE6B1}" type="presParOf" srcId="{6EAB5672-C054-4320-97C7-541E98DA5E0D}" destId="{22416A91-B221-4E85-9BCA-12F8FD8E7D5B}" srcOrd="10" destOrd="0" presId="urn:microsoft.com/office/officeart/2005/8/layout/target3"/>
    <dgm:cxn modelId="{6589C042-1738-44DC-943B-57F3D37831D1}" type="presParOf" srcId="{6EAB5672-C054-4320-97C7-541E98DA5E0D}" destId="{63236984-27F9-42EF-B346-1CACBA70120E}" srcOrd="11" destOrd="0" presId="urn:microsoft.com/office/officeart/2005/8/layout/target3"/>
    <dgm:cxn modelId="{42CCD29C-5DA8-4938-9848-AF65CF2FFF90}" type="presParOf" srcId="{6EAB5672-C054-4320-97C7-541E98DA5E0D}" destId="{1835BF93-74F2-44C4-B2C5-0B739BC9BA7C}" srcOrd="12" destOrd="0" presId="urn:microsoft.com/office/officeart/2005/8/layout/target3"/>
    <dgm:cxn modelId="{2F4BE166-F438-4B79-94AD-1F923CD2B8FD}" type="presParOf" srcId="{6EAB5672-C054-4320-97C7-541E98DA5E0D}" destId="{8476FB5F-56CC-4822-89F2-30E99E0E4095}" srcOrd="13" destOrd="0" presId="urn:microsoft.com/office/officeart/2005/8/layout/target3"/>
    <dgm:cxn modelId="{79C0CEE0-A9B1-4B71-B2DC-CFEDE0E6F7F0}" type="presParOf" srcId="{6EAB5672-C054-4320-97C7-541E98DA5E0D}" destId="{EB7F9986-90D1-44F4-A878-0FE643AF7091}" srcOrd="14" destOrd="0" presId="urn:microsoft.com/office/officeart/2005/8/layout/target3"/>
    <dgm:cxn modelId="{C2486FCE-F3B6-4BB0-A87C-9CF9F30597DE}" type="presParOf" srcId="{6EAB5672-C054-4320-97C7-541E98DA5E0D}" destId="{F89DC875-6BAC-43BD-ACC2-82A5371A4F6F}" srcOrd="15" destOrd="0" presId="urn:microsoft.com/office/officeart/2005/8/layout/target3"/>
    <dgm:cxn modelId="{C05E43A1-AB1A-45BC-95EC-D71D2E32D88D}" type="presParOf" srcId="{6EAB5672-C054-4320-97C7-541E98DA5E0D}" destId="{3618E733-5517-43CC-ABCC-0166314A8156}" srcOrd="16" destOrd="0" presId="urn:microsoft.com/office/officeart/2005/8/layout/target3"/>
    <dgm:cxn modelId="{504ECC06-F3BF-436E-AB1E-4188C3824A1B}" type="presParOf" srcId="{6EAB5672-C054-4320-97C7-541E98DA5E0D}" destId="{AE856718-CEA6-4B14-A8B8-45186EEC203B}" srcOrd="17" destOrd="0" presId="urn:microsoft.com/office/officeart/2005/8/layout/target3"/>
    <dgm:cxn modelId="{AABDCF9B-902F-48D7-AF76-5D39848AF779}" type="presParOf" srcId="{6EAB5672-C054-4320-97C7-541E98DA5E0D}" destId="{98EC6734-B92B-47AB-BF38-BB331EB554B8}" srcOrd="18" destOrd="0" presId="urn:microsoft.com/office/officeart/2005/8/layout/target3"/>
    <dgm:cxn modelId="{DCEB0B14-C4EF-453B-9763-25E128859DFC}" type="presParOf" srcId="{6EAB5672-C054-4320-97C7-541E98DA5E0D}" destId="{923DC688-9C86-4152-ADE4-0C2CAAC9546E}"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C66594-0458-4C7F-89D1-E2610C90CF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0DBECD-730B-4A40-9ABA-1738493E83A1}">
      <dgm:prSet custT="1"/>
      <dgm:spPr>
        <a:solidFill>
          <a:srgbClr val="192C43"/>
        </a:solidFill>
      </dgm:spPr>
      <dgm:t>
        <a:bodyPr/>
        <a:lstStyle/>
        <a:p>
          <a:pPr algn="ctr">
            <a:lnSpc>
              <a:spcPct val="130000"/>
            </a:lnSpc>
            <a:spcAft>
              <a:spcPts val="0"/>
            </a:spcAft>
          </a:pPr>
          <a:r>
            <a:rPr lang="en-US" sz="4000" dirty="0"/>
            <a:t>Responses and Question</a:t>
          </a:r>
        </a:p>
      </dgm:t>
    </dgm:pt>
    <dgm:pt modelId="{88957E20-A496-47A5-8EB9-42594ED31F60}" type="parTrans" cxnId="{80829E53-F03E-4040-AC54-47A5058C27E3}">
      <dgm:prSet/>
      <dgm:spPr/>
      <dgm:t>
        <a:bodyPr/>
        <a:lstStyle/>
        <a:p>
          <a:endParaRPr lang="en-US"/>
        </a:p>
      </dgm:t>
    </dgm:pt>
    <dgm:pt modelId="{BA759027-844C-4D92-8966-4BDDEAA94B2C}" type="sibTrans" cxnId="{80829E53-F03E-4040-AC54-47A5058C27E3}">
      <dgm:prSet/>
      <dgm:spPr/>
      <dgm:t>
        <a:bodyPr/>
        <a:lstStyle/>
        <a:p>
          <a:endParaRPr lang="en-US"/>
        </a:p>
      </dgm:t>
    </dgm:pt>
    <dgm:pt modelId="{ACDEFFE3-38CA-42AC-97BB-C9666C3FA225}" type="pres">
      <dgm:prSet presAssocID="{63C66594-0458-4C7F-89D1-E2610C90CF81}" presName="linear" presStyleCnt="0">
        <dgm:presLayoutVars>
          <dgm:dir/>
          <dgm:animLvl val="lvl"/>
          <dgm:resizeHandles val="exact"/>
        </dgm:presLayoutVars>
      </dgm:prSet>
      <dgm:spPr/>
    </dgm:pt>
    <dgm:pt modelId="{70ADC71D-AB6F-4221-892D-FD407386CA09}" type="pres">
      <dgm:prSet presAssocID="{8C0DBECD-730B-4A40-9ABA-1738493E83A1}" presName="parentLin" presStyleCnt="0"/>
      <dgm:spPr/>
    </dgm:pt>
    <dgm:pt modelId="{E44C5727-B0DF-4C9B-8670-8FA4B5630A8A}" type="pres">
      <dgm:prSet presAssocID="{8C0DBECD-730B-4A40-9ABA-1738493E83A1}" presName="parentLeftMargin" presStyleLbl="node1" presStyleIdx="0" presStyleCnt="1"/>
      <dgm:spPr/>
    </dgm:pt>
    <dgm:pt modelId="{58F4C0C4-1FCF-46A5-9093-BEEA7A569C3F}" type="pres">
      <dgm:prSet presAssocID="{8C0DBECD-730B-4A40-9ABA-1738493E83A1}" presName="parentText" presStyleLbl="node1" presStyleIdx="0" presStyleCnt="1" custScaleX="142857" custScaleY="91338" custLinFactNeighborX="-100000" custLinFactNeighborY="2936">
        <dgm:presLayoutVars>
          <dgm:chMax val="0"/>
          <dgm:bulletEnabled val="1"/>
        </dgm:presLayoutVars>
      </dgm:prSet>
      <dgm:spPr/>
    </dgm:pt>
    <dgm:pt modelId="{8E79E6CB-00B1-4D3A-9D21-0B2DE71728A2}" type="pres">
      <dgm:prSet presAssocID="{8C0DBECD-730B-4A40-9ABA-1738493E83A1}" presName="negativeSpace" presStyleCnt="0"/>
      <dgm:spPr/>
    </dgm:pt>
    <dgm:pt modelId="{AD88DE4E-C9EF-4F46-9161-8239EA958263}" type="pres">
      <dgm:prSet presAssocID="{8C0DBECD-730B-4A40-9ABA-1738493E83A1}" presName="childText" presStyleLbl="conFgAcc1" presStyleIdx="0" presStyleCnt="1">
        <dgm:presLayoutVars>
          <dgm:bulletEnabled val="1"/>
        </dgm:presLayoutVars>
      </dgm:prSet>
      <dgm:spPr>
        <a:noFill/>
        <a:ln>
          <a:noFill/>
        </a:ln>
      </dgm:spPr>
    </dgm:pt>
  </dgm:ptLst>
  <dgm:cxnLst>
    <dgm:cxn modelId="{DAA56F16-B97F-4EE6-A6BC-464BC79CCD5E}" type="presOf" srcId="{8C0DBECD-730B-4A40-9ABA-1738493E83A1}" destId="{58F4C0C4-1FCF-46A5-9093-BEEA7A569C3F}" srcOrd="1" destOrd="0" presId="urn:microsoft.com/office/officeart/2005/8/layout/list1"/>
    <dgm:cxn modelId="{80829E53-F03E-4040-AC54-47A5058C27E3}" srcId="{63C66594-0458-4C7F-89D1-E2610C90CF81}" destId="{8C0DBECD-730B-4A40-9ABA-1738493E83A1}" srcOrd="0" destOrd="0" parTransId="{88957E20-A496-47A5-8EB9-42594ED31F60}" sibTransId="{BA759027-844C-4D92-8966-4BDDEAA94B2C}"/>
    <dgm:cxn modelId="{CB20415F-465C-4687-8BE4-8F6072C66F31}" type="presOf" srcId="{63C66594-0458-4C7F-89D1-E2610C90CF81}" destId="{ACDEFFE3-38CA-42AC-97BB-C9666C3FA225}" srcOrd="0" destOrd="0" presId="urn:microsoft.com/office/officeart/2005/8/layout/list1"/>
    <dgm:cxn modelId="{B0D44AF6-FC79-49FA-9D52-3A6BF124A5FA}" type="presOf" srcId="{8C0DBECD-730B-4A40-9ABA-1738493E83A1}" destId="{E44C5727-B0DF-4C9B-8670-8FA4B5630A8A}" srcOrd="0" destOrd="0" presId="urn:microsoft.com/office/officeart/2005/8/layout/list1"/>
    <dgm:cxn modelId="{D4701CD0-6B17-43D8-AE60-59353111E927}" type="presParOf" srcId="{ACDEFFE3-38CA-42AC-97BB-C9666C3FA225}" destId="{70ADC71D-AB6F-4221-892D-FD407386CA09}" srcOrd="0" destOrd="0" presId="urn:microsoft.com/office/officeart/2005/8/layout/list1"/>
    <dgm:cxn modelId="{822CA9EF-776F-4A90-8A8E-B1FA375E2FDD}" type="presParOf" srcId="{70ADC71D-AB6F-4221-892D-FD407386CA09}" destId="{E44C5727-B0DF-4C9B-8670-8FA4B5630A8A}" srcOrd="0" destOrd="0" presId="urn:microsoft.com/office/officeart/2005/8/layout/list1"/>
    <dgm:cxn modelId="{CC5B8D3E-6271-43D6-8465-0D237B69050C}" type="presParOf" srcId="{70ADC71D-AB6F-4221-892D-FD407386CA09}" destId="{58F4C0C4-1FCF-46A5-9093-BEEA7A569C3F}" srcOrd="1" destOrd="0" presId="urn:microsoft.com/office/officeart/2005/8/layout/list1"/>
    <dgm:cxn modelId="{166AB71D-E730-44EA-B0ED-6F6A02ED21CF}" type="presParOf" srcId="{ACDEFFE3-38CA-42AC-97BB-C9666C3FA225}" destId="{8E79E6CB-00B1-4D3A-9D21-0B2DE71728A2}" srcOrd="1" destOrd="0" presId="urn:microsoft.com/office/officeart/2005/8/layout/list1"/>
    <dgm:cxn modelId="{FA128E9C-FA3E-480C-A2D4-E07B71D1561F}" type="presParOf" srcId="{ACDEFFE3-38CA-42AC-97BB-C9666C3FA225}" destId="{AD88DE4E-C9EF-4F46-9161-8239EA9582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C66594-0458-4C7F-89D1-E2610C90CF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0DBECD-730B-4A40-9ABA-1738493E83A1}">
      <dgm:prSet custT="1"/>
      <dgm:spPr>
        <a:solidFill>
          <a:srgbClr val="192C43"/>
        </a:solidFill>
      </dgm:spPr>
      <dgm:t>
        <a:bodyPr/>
        <a:lstStyle/>
        <a:p>
          <a:pPr algn="ctr">
            <a:lnSpc>
              <a:spcPct val="130000"/>
            </a:lnSpc>
            <a:spcAft>
              <a:spcPts val="0"/>
            </a:spcAft>
          </a:pPr>
          <a:r>
            <a:rPr lang="en-US" sz="4000" dirty="0"/>
            <a:t>Blessings as You Serve</a:t>
          </a:r>
        </a:p>
      </dgm:t>
    </dgm:pt>
    <dgm:pt modelId="{88957E20-A496-47A5-8EB9-42594ED31F60}" type="parTrans" cxnId="{80829E53-F03E-4040-AC54-47A5058C27E3}">
      <dgm:prSet/>
      <dgm:spPr/>
      <dgm:t>
        <a:bodyPr/>
        <a:lstStyle/>
        <a:p>
          <a:endParaRPr lang="en-US"/>
        </a:p>
      </dgm:t>
    </dgm:pt>
    <dgm:pt modelId="{BA759027-844C-4D92-8966-4BDDEAA94B2C}" type="sibTrans" cxnId="{80829E53-F03E-4040-AC54-47A5058C27E3}">
      <dgm:prSet/>
      <dgm:spPr/>
      <dgm:t>
        <a:bodyPr/>
        <a:lstStyle/>
        <a:p>
          <a:endParaRPr lang="en-US"/>
        </a:p>
      </dgm:t>
    </dgm:pt>
    <dgm:pt modelId="{ACDEFFE3-38CA-42AC-97BB-C9666C3FA225}" type="pres">
      <dgm:prSet presAssocID="{63C66594-0458-4C7F-89D1-E2610C90CF81}" presName="linear" presStyleCnt="0">
        <dgm:presLayoutVars>
          <dgm:dir/>
          <dgm:animLvl val="lvl"/>
          <dgm:resizeHandles val="exact"/>
        </dgm:presLayoutVars>
      </dgm:prSet>
      <dgm:spPr/>
    </dgm:pt>
    <dgm:pt modelId="{70ADC71D-AB6F-4221-892D-FD407386CA09}" type="pres">
      <dgm:prSet presAssocID="{8C0DBECD-730B-4A40-9ABA-1738493E83A1}" presName="parentLin" presStyleCnt="0"/>
      <dgm:spPr/>
    </dgm:pt>
    <dgm:pt modelId="{E44C5727-B0DF-4C9B-8670-8FA4B5630A8A}" type="pres">
      <dgm:prSet presAssocID="{8C0DBECD-730B-4A40-9ABA-1738493E83A1}" presName="parentLeftMargin" presStyleLbl="node1" presStyleIdx="0" presStyleCnt="1"/>
      <dgm:spPr/>
    </dgm:pt>
    <dgm:pt modelId="{58F4C0C4-1FCF-46A5-9093-BEEA7A569C3F}" type="pres">
      <dgm:prSet presAssocID="{8C0DBECD-730B-4A40-9ABA-1738493E83A1}" presName="parentText" presStyleLbl="node1" presStyleIdx="0" presStyleCnt="1" custScaleX="142857" custScaleY="91338" custLinFactNeighborX="-100000" custLinFactNeighborY="2936">
        <dgm:presLayoutVars>
          <dgm:chMax val="0"/>
          <dgm:bulletEnabled val="1"/>
        </dgm:presLayoutVars>
      </dgm:prSet>
      <dgm:spPr/>
    </dgm:pt>
    <dgm:pt modelId="{8E79E6CB-00B1-4D3A-9D21-0B2DE71728A2}" type="pres">
      <dgm:prSet presAssocID="{8C0DBECD-730B-4A40-9ABA-1738493E83A1}" presName="negativeSpace" presStyleCnt="0"/>
      <dgm:spPr/>
    </dgm:pt>
    <dgm:pt modelId="{AD88DE4E-C9EF-4F46-9161-8239EA958263}" type="pres">
      <dgm:prSet presAssocID="{8C0DBECD-730B-4A40-9ABA-1738493E83A1}" presName="childText" presStyleLbl="conFgAcc1" presStyleIdx="0" presStyleCnt="1">
        <dgm:presLayoutVars>
          <dgm:bulletEnabled val="1"/>
        </dgm:presLayoutVars>
      </dgm:prSet>
      <dgm:spPr>
        <a:noFill/>
        <a:ln>
          <a:noFill/>
        </a:ln>
      </dgm:spPr>
    </dgm:pt>
  </dgm:ptLst>
  <dgm:cxnLst>
    <dgm:cxn modelId="{8BC8F911-DE5C-4ED0-A7B1-C3C4A5AAC7F1}" type="presOf" srcId="{8C0DBECD-730B-4A40-9ABA-1738493E83A1}" destId="{E44C5727-B0DF-4C9B-8670-8FA4B5630A8A}" srcOrd="0" destOrd="0" presId="urn:microsoft.com/office/officeart/2005/8/layout/list1"/>
    <dgm:cxn modelId="{23854F2E-85F6-48BC-9E7C-D188F29966E5}" type="presOf" srcId="{8C0DBECD-730B-4A40-9ABA-1738493E83A1}" destId="{58F4C0C4-1FCF-46A5-9093-BEEA7A569C3F}" srcOrd="1" destOrd="0" presId="urn:microsoft.com/office/officeart/2005/8/layout/list1"/>
    <dgm:cxn modelId="{80829E53-F03E-4040-AC54-47A5058C27E3}" srcId="{63C66594-0458-4C7F-89D1-E2610C90CF81}" destId="{8C0DBECD-730B-4A40-9ABA-1738493E83A1}" srcOrd="0" destOrd="0" parTransId="{88957E20-A496-47A5-8EB9-42594ED31F60}" sibTransId="{BA759027-844C-4D92-8966-4BDDEAA94B2C}"/>
    <dgm:cxn modelId="{74B97EE9-F092-4AD5-BE30-32BB6C69E02F}" type="presOf" srcId="{63C66594-0458-4C7F-89D1-E2610C90CF81}" destId="{ACDEFFE3-38CA-42AC-97BB-C9666C3FA225}" srcOrd="0" destOrd="0" presId="urn:microsoft.com/office/officeart/2005/8/layout/list1"/>
    <dgm:cxn modelId="{2AC15BBB-2854-4D40-A381-81B956D39912}" type="presParOf" srcId="{ACDEFFE3-38CA-42AC-97BB-C9666C3FA225}" destId="{70ADC71D-AB6F-4221-892D-FD407386CA09}" srcOrd="0" destOrd="0" presId="urn:microsoft.com/office/officeart/2005/8/layout/list1"/>
    <dgm:cxn modelId="{208E42BF-2DC2-4A0B-82B4-0D3A093BAE6F}" type="presParOf" srcId="{70ADC71D-AB6F-4221-892D-FD407386CA09}" destId="{E44C5727-B0DF-4C9B-8670-8FA4B5630A8A}" srcOrd="0" destOrd="0" presId="urn:microsoft.com/office/officeart/2005/8/layout/list1"/>
    <dgm:cxn modelId="{77A6E5DB-D2D4-49D8-A019-C23143907F03}" type="presParOf" srcId="{70ADC71D-AB6F-4221-892D-FD407386CA09}" destId="{58F4C0C4-1FCF-46A5-9093-BEEA7A569C3F}" srcOrd="1" destOrd="0" presId="urn:microsoft.com/office/officeart/2005/8/layout/list1"/>
    <dgm:cxn modelId="{856C81AD-3B46-497E-8557-CB245D0712C5}" type="presParOf" srcId="{ACDEFFE3-38CA-42AC-97BB-C9666C3FA225}" destId="{8E79E6CB-00B1-4D3A-9D21-0B2DE71728A2}" srcOrd="1" destOrd="0" presId="urn:microsoft.com/office/officeart/2005/8/layout/list1"/>
    <dgm:cxn modelId="{F4E6B89C-A430-4542-8D90-65BD2DD39E47}" type="presParOf" srcId="{ACDEFFE3-38CA-42AC-97BB-C9666C3FA225}" destId="{AD88DE4E-C9EF-4F46-9161-8239EA9582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8DE4E-C9EF-4F46-9161-8239EA958263}">
      <dsp:nvSpPr>
        <dsp:cNvPr id="0" name=""/>
        <dsp:cNvSpPr/>
      </dsp:nvSpPr>
      <dsp:spPr>
        <a:xfrm>
          <a:off x="0" y="1609596"/>
          <a:ext cx="8153400" cy="16380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8F4C0C4-1FCF-46A5-9093-BEEA7A569C3F}">
      <dsp:nvSpPr>
        <dsp:cNvPr id="0" name=""/>
        <dsp:cNvSpPr/>
      </dsp:nvSpPr>
      <dsp:spPr>
        <a:xfrm>
          <a:off x="0" y="872739"/>
          <a:ext cx="7763239" cy="1752593"/>
        </a:xfrm>
        <a:prstGeom prst="roundRect">
          <a:avLst/>
        </a:prstGeom>
        <a:solidFill>
          <a:srgbClr val="192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1778000">
            <a:lnSpc>
              <a:spcPct val="130000"/>
            </a:lnSpc>
            <a:spcBef>
              <a:spcPct val="0"/>
            </a:spcBef>
            <a:spcAft>
              <a:spcPts val="0"/>
            </a:spcAft>
            <a:buNone/>
          </a:pPr>
          <a:r>
            <a:rPr lang="en-US" sz="4000" kern="1200" dirty="0"/>
            <a:t>Chaplains Training</a:t>
          </a:r>
        </a:p>
        <a:p>
          <a:pPr marL="0" lvl="0" indent="0" algn="ctr" defTabSz="1778000">
            <a:lnSpc>
              <a:spcPct val="130000"/>
            </a:lnSpc>
            <a:spcBef>
              <a:spcPct val="0"/>
            </a:spcBef>
            <a:spcAft>
              <a:spcPts val="0"/>
            </a:spcAft>
            <a:buNone/>
          </a:pPr>
          <a:r>
            <a:rPr lang="en-US" sz="4000" kern="1200" dirty="0"/>
            <a:t>April 17, 2024</a:t>
          </a:r>
        </a:p>
      </dsp:txBody>
      <dsp:txXfrm>
        <a:off x="85555" y="958294"/>
        <a:ext cx="7592129" cy="158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8DE4E-C9EF-4F46-9161-8239EA958263}">
      <dsp:nvSpPr>
        <dsp:cNvPr id="0" name=""/>
        <dsp:cNvSpPr/>
      </dsp:nvSpPr>
      <dsp:spPr>
        <a:xfrm>
          <a:off x="0" y="1616095"/>
          <a:ext cx="8153400" cy="161279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8F4C0C4-1FCF-46A5-9093-BEEA7A569C3F}">
      <dsp:nvSpPr>
        <dsp:cNvPr id="0" name=""/>
        <dsp:cNvSpPr/>
      </dsp:nvSpPr>
      <dsp:spPr>
        <a:xfrm>
          <a:off x="0" y="890573"/>
          <a:ext cx="7763239" cy="1725630"/>
        </a:xfrm>
        <a:prstGeom prst="roundRect">
          <a:avLst/>
        </a:prstGeom>
        <a:solidFill>
          <a:srgbClr val="192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1778000">
            <a:lnSpc>
              <a:spcPct val="120000"/>
            </a:lnSpc>
            <a:spcBef>
              <a:spcPct val="0"/>
            </a:spcBef>
            <a:spcAft>
              <a:spcPts val="0"/>
            </a:spcAft>
            <a:buNone/>
          </a:pPr>
          <a:r>
            <a:rPr lang="en-US" sz="4000" kern="1200" dirty="0"/>
            <a:t>PeterHook@verizon.net</a:t>
          </a:r>
        </a:p>
        <a:p>
          <a:pPr marL="0" lvl="0" indent="0" algn="ctr" defTabSz="1778000">
            <a:lnSpc>
              <a:spcPct val="120000"/>
            </a:lnSpc>
            <a:spcBef>
              <a:spcPct val="0"/>
            </a:spcBef>
            <a:spcAft>
              <a:spcPts val="0"/>
            </a:spcAft>
            <a:buNone/>
          </a:pPr>
          <a:r>
            <a:rPr lang="en-US" sz="4000" kern="1200" dirty="0"/>
            <a:t>Cell: 267-229-7722</a:t>
          </a:r>
        </a:p>
      </dsp:txBody>
      <dsp:txXfrm>
        <a:off x="84238" y="974811"/>
        <a:ext cx="7594763" cy="1557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75F7E-5B07-4910-86DE-A6C0617ABBD8}">
      <dsp:nvSpPr>
        <dsp:cNvPr id="0" name=""/>
        <dsp:cNvSpPr/>
      </dsp:nvSpPr>
      <dsp:spPr>
        <a:xfrm>
          <a:off x="0" y="0"/>
          <a:ext cx="4525962" cy="4525962"/>
        </a:xfrm>
        <a:prstGeom prst="pie">
          <a:avLst>
            <a:gd name="adj1" fmla="val 5400000"/>
            <a:gd name="adj2" fmla="val 16200000"/>
          </a:avLst>
        </a:prstGeom>
        <a:solidFill>
          <a:srgbClr val="192C4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5717967-3F9E-44AA-AED3-D1297144A4BC}">
      <dsp:nvSpPr>
        <dsp:cNvPr id="0" name=""/>
        <dsp:cNvSpPr/>
      </dsp:nvSpPr>
      <dsp:spPr>
        <a:xfrm>
          <a:off x="2262981" y="0"/>
          <a:ext cx="5966618" cy="4525962"/>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192C43"/>
              </a:solidFill>
            </a:rPr>
            <a:t>National Chaplain</a:t>
          </a:r>
        </a:p>
      </dsp:txBody>
      <dsp:txXfrm>
        <a:off x="2262981" y="0"/>
        <a:ext cx="5966618" cy="724154"/>
      </dsp:txXfrm>
    </dsp:sp>
    <dsp:sp modelId="{A1DFD0FA-201C-49AA-8E3D-404D8DA7641F}">
      <dsp:nvSpPr>
        <dsp:cNvPr id="0" name=""/>
        <dsp:cNvSpPr/>
      </dsp:nvSpPr>
      <dsp:spPr>
        <a:xfrm>
          <a:off x="475226" y="724154"/>
          <a:ext cx="3575510" cy="3575510"/>
        </a:xfrm>
        <a:prstGeom prst="pie">
          <a:avLst>
            <a:gd name="adj1" fmla="val 5400000"/>
            <a:gd name="adj2" fmla="val 16200000"/>
          </a:avLst>
        </a:prstGeom>
        <a:solidFill>
          <a:srgbClr val="192C4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125F9D4-4890-4AEA-8595-894C75D50F7A}">
      <dsp:nvSpPr>
        <dsp:cNvPr id="0" name=""/>
        <dsp:cNvSpPr/>
      </dsp:nvSpPr>
      <dsp:spPr>
        <a:xfrm>
          <a:off x="2262981" y="724154"/>
          <a:ext cx="5966618" cy="3575510"/>
        </a:xfrm>
        <a:prstGeom prst="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192C43"/>
              </a:solidFill>
            </a:rPr>
            <a:t>Conference Chaplains</a:t>
          </a:r>
        </a:p>
      </dsp:txBody>
      <dsp:txXfrm>
        <a:off x="2262981" y="724154"/>
        <a:ext cx="5966618" cy="724154"/>
      </dsp:txXfrm>
    </dsp:sp>
    <dsp:sp modelId="{77BA3F49-051D-450C-89F9-5F7B4A59476E}">
      <dsp:nvSpPr>
        <dsp:cNvPr id="0" name=""/>
        <dsp:cNvSpPr/>
      </dsp:nvSpPr>
      <dsp:spPr>
        <a:xfrm>
          <a:off x="950452" y="1448308"/>
          <a:ext cx="2625058" cy="2625058"/>
        </a:xfrm>
        <a:prstGeom prst="pie">
          <a:avLst>
            <a:gd name="adj1" fmla="val 5400000"/>
            <a:gd name="adj2" fmla="val 16200000"/>
          </a:avLst>
        </a:prstGeom>
        <a:solidFill>
          <a:srgbClr val="192C4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5CCF843-6E8C-4227-992F-06B18C6B3D6E}">
      <dsp:nvSpPr>
        <dsp:cNvPr id="0" name=""/>
        <dsp:cNvSpPr/>
      </dsp:nvSpPr>
      <dsp:spPr>
        <a:xfrm>
          <a:off x="2262981" y="1448308"/>
          <a:ext cx="5966618" cy="2625058"/>
        </a:xfrm>
        <a:prstGeom prst="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192C43"/>
              </a:solidFill>
            </a:rPr>
            <a:t>State Chaplains</a:t>
          </a:r>
        </a:p>
      </dsp:txBody>
      <dsp:txXfrm>
        <a:off x="2262981" y="1448308"/>
        <a:ext cx="5966618" cy="724154"/>
      </dsp:txXfrm>
    </dsp:sp>
    <dsp:sp modelId="{22416A91-B221-4E85-9BCA-12F8FD8E7D5B}">
      <dsp:nvSpPr>
        <dsp:cNvPr id="0" name=""/>
        <dsp:cNvSpPr/>
      </dsp:nvSpPr>
      <dsp:spPr>
        <a:xfrm>
          <a:off x="1425678" y="2172462"/>
          <a:ext cx="1674606" cy="1674606"/>
        </a:xfrm>
        <a:prstGeom prst="pie">
          <a:avLst>
            <a:gd name="adj1" fmla="val 5400000"/>
            <a:gd name="adj2" fmla="val 16200000"/>
          </a:avLst>
        </a:prstGeom>
        <a:solidFill>
          <a:srgbClr val="192C4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3236984-27F9-42EF-B346-1CACBA70120E}">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192C43"/>
              </a:solidFill>
            </a:rPr>
            <a:t>District Chaplains</a:t>
          </a:r>
        </a:p>
      </dsp:txBody>
      <dsp:txXfrm>
        <a:off x="2262981" y="2172462"/>
        <a:ext cx="5966618" cy="724154"/>
      </dsp:txXfrm>
    </dsp:sp>
    <dsp:sp modelId="{8476FB5F-56CC-4822-89F2-30E99E0E4095}">
      <dsp:nvSpPr>
        <dsp:cNvPr id="0" name=""/>
        <dsp:cNvSpPr/>
      </dsp:nvSpPr>
      <dsp:spPr>
        <a:xfrm>
          <a:off x="1900904" y="2896616"/>
          <a:ext cx="724154" cy="724154"/>
        </a:xfrm>
        <a:prstGeom prst="pie">
          <a:avLst>
            <a:gd name="adj1" fmla="val 5400000"/>
            <a:gd name="adj2" fmla="val 16200000"/>
          </a:avLst>
        </a:prstGeom>
        <a:solidFill>
          <a:srgbClr val="192C4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B7F9986-90D1-44F4-A878-0FE643AF7091}">
      <dsp:nvSpPr>
        <dsp:cNvPr id="0" name=""/>
        <dsp:cNvSpPr/>
      </dsp:nvSpPr>
      <dsp:spPr>
        <a:xfrm>
          <a:off x="2262981" y="2896616"/>
          <a:ext cx="5966618" cy="7241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192C43"/>
              </a:solidFill>
            </a:rPr>
            <a:t>Post Chaplains</a:t>
          </a:r>
        </a:p>
      </dsp:txBody>
      <dsp:txXfrm>
        <a:off x="2262981" y="2896616"/>
        <a:ext cx="5966618" cy="724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8DE4E-C9EF-4F46-9161-8239EA958263}">
      <dsp:nvSpPr>
        <dsp:cNvPr id="0" name=""/>
        <dsp:cNvSpPr/>
      </dsp:nvSpPr>
      <dsp:spPr>
        <a:xfrm>
          <a:off x="0" y="1609596"/>
          <a:ext cx="8153400" cy="16380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8F4C0C4-1FCF-46A5-9093-BEEA7A569C3F}">
      <dsp:nvSpPr>
        <dsp:cNvPr id="0" name=""/>
        <dsp:cNvSpPr/>
      </dsp:nvSpPr>
      <dsp:spPr>
        <a:xfrm>
          <a:off x="0" y="872739"/>
          <a:ext cx="7763239" cy="1752593"/>
        </a:xfrm>
        <a:prstGeom prst="roundRect">
          <a:avLst/>
        </a:prstGeom>
        <a:solidFill>
          <a:srgbClr val="192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1778000">
            <a:lnSpc>
              <a:spcPct val="130000"/>
            </a:lnSpc>
            <a:spcBef>
              <a:spcPct val="0"/>
            </a:spcBef>
            <a:spcAft>
              <a:spcPts val="0"/>
            </a:spcAft>
            <a:buNone/>
          </a:pPr>
          <a:r>
            <a:rPr lang="en-US" sz="4000" kern="1200" dirty="0"/>
            <a:t>Responses and Question</a:t>
          </a:r>
        </a:p>
      </dsp:txBody>
      <dsp:txXfrm>
        <a:off x="85555" y="958294"/>
        <a:ext cx="7592129" cy="1581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8DE4E-C9EF-4F46-9161-8239EA958263}">
      <dsp:nvSpPr>
        <dsp:cNvPr id="0" name=""/>
        <dsp:cNvSpPr/>
      </dsp:nvSpPr>
      <dsp:spPr>
        <a:xfrm>
          <a:off x="0" y="1609596"/>
          <a:ext cx="8153400" cy="16380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8F4C0C4-1FCF-46A5-9093-BEEA7A569C3F}">
      <dsp:nvSpPr>
        <dsp:cNvPr id="0" name=""/>
        <dsp:cNvSpPr/>
      </dsp:nvSpPr>
      <dsp:spPr>
        <a:xfrm>
          <a:off x="0" y="872739"/>
          <a:ext cx="7763239" cy="1752593"/>
        </a:xfrm>
        <a:prstGeom prst="roundRect">
          <a:avLst/>
        </a:prstGeom>
        <a:solidFill>
          <a:srgbClr val="192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1778000">
            <a:lnSpc>
              <a:spcPct val="130000"/>
            </a:lnSpc>
            <a:spcBef>
              <a:spcPct val="0"/>
            </a:spcBef>
            <a:spcAft>
              <a:spcPts val="0"/>
            </a:spcAft>
            <a:buNone/>
          </a:pPr>
          <a:r>
            <a:rPr lang="en-US" sz="4000" kern="1200" dirty="0"/>
            <a:t>Blessings as You Serve</a:t>
          </a:r>
        </a:p>
      </dsp:txBody>
      <dsp:txXfrm>
        <a:off x="85555" y="958294"/>
        <a:ext cx="7592129" cy="15814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EC40389-1E11-444E-8AC2-772A3C39C2BC}" type="datetimeFigureOut">
              <a:rPr lang="en-US" smtClean="0"/>
              <a:pPr/>
              <a:t>4/17/24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BD5C9F1-B2AD-41CB-88BD-C392D3DEFE9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8A4905D-43E4-B94B-8D6B-C5027C62CF0D}" type="datetimeFigureOut">
              <a:rPr lang="en-US" smtClean="0"/>
              <a:t>4/17/24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E6D277B-0DE1-F44A-BAA4-41E26E8E71CC}" type="slidenum">
              <a:rPr lang="en-US" smtClean="0"/>
              <a:t>‹#›</a:t>
            </a:fld>
            <a:endParaRPr lang="en-US"/>
          </a:p>
        </p:txBody>
      </p:sp>
    </p:spTree>
    <p:extLst>
      <p:ext uri="{BB962C8B-B14F-4D97-AF65-F5344CB8AC3E}">
        <p14:creationId xmlns:p14="http://schemas.microsoft.com/office/powerpoint/2010/main" val="540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D277B-0DE1-F44A-BAA4-41E26E8E71CC}" type="slidenum">
              <a:rPr lang="en-US" smtClean="0"/>
              <a:t>1</a:t>
            </a:fld>
            <a:endParaRPr lang="en-US"/>
          </a:p>
        </p:txBody>
      </p:sp>
    </p:spTree>
    <p:extLst>
      <p:ext uri="{BB962C8B-B14F-4D97-AF65-F5344CB8AC3E}">
        <p14:creationId xmlns:p14="http://schemas.microsoft.com/office/powerpoint/2010/main" val="69866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9CB88-5E1A-4FAC-892A-60949ACB1F6F}"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9CB88-5E1A-4FAC-892A-60949ACB1F6F}"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9CB88-5E1A-4FAC-892A-60949ACB1F6F}"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9CB88-5E1A-4FAC-892A-60949ACB1F6F}"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99CB88-5E1A-4FAC-892A-60949ACB1F6F}" type="datetimeFigureOut">
              <a:rPr lang="en-US" smtClean="0"/>
              <a:pPr/>
              <a:t>4/17/24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99CB88-5E1A-4FAC-892A-60949ACB1F6F}" type="datetimeFigureOut">
              <a:rPr lang="en-US" smtClean="0"/>
              <a:pPr/>
              <a:t>4/17/24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9CB88-5E1A-4FAC-892A-60949ACB1F6F}" type="datetimeFigureOut">
              <a:rPr lang="en-US" smtClean="0"/>
              <a:pPr/>
              <a:t>4/17/24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4/17/24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4/17/24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4/17/24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1">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pPr/>
              <a:t>4/17/24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D1">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D1">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D1">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D1">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prstClr val="black">
                    <a:tint val="75000"/>
                  </a:prstClr>
                </a:solidFill>
              </a:rPr>
              <a:pPr/>
              <a:t>4/17/24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816777572"/>
              </p:ext>
            </p:extLst>
          </p:nvPr>
        </p:nvGraphicFramePr>
        <p:xfrm>
          <a:off x="685800" y="29464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809320" y="2677180"/>
            <a:ext cx="2848280" cy="523220"/>
          </a:xfrm>
          <a:prstGeom prst="rect">
            <a:avLst/>
          </a:prstGeom>
          <a:noFill/>
        </p:spPr>
        <p:txBody>
          <a:bodyPr wrap="none" rtlCol="0">
            <a:spAutoFit/>
          </a:bodyPr>
          <a:lstStyle/>
          <a:p>
            <a:r>
              <a:rPr lang="en-US" sz="2800" dirty="0"/>
              <a:t>Rev. Peter R. Hook</a:t>
            </a:r>
          </a:p>
        </p:txBody>
      </p:sp>
      <p:sp>
        <p:nvSpPr>
          <p:cNvPr id="17" name="Text Box 3"/>
          <p:cNvSpPr txBox="1">
            <a:spLocks noChangeArrowheads="1"/>
          </p:cNvSpPr>
          <p:nvPr/>
        </p:nvSpPr>
        <p:spPr bwMode="auto">
          <a:xfrm>
            <a:off x="3409112" y="929640"/>
            <a:ext cx="5506287" cy="822960"/>
          </a:xfrm>
          <a:prstGeom prst="rect">
            <a:avLst/>
          </a:prstGeom>
          <a:solidFill>
            <a:srgbClr val="ECECEC"/>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990033"/>
                </a:solidFill>
                <a:effectLst/>
                <a:latin typeface="Arial" pitchFamily="34" charset="0"/>
              </a:rPr>
              <a:t>        </a:t>
            </a:r>
            <a:r>
              <a:rPr lang="en-US" sz="4400" dirty="0">
                <a:latin typeface="Arial" pitchFamily="34" charset="0"/>
              </a:rPr>
              <a:t>PA S</a:t>
            </a:r>
            <a:r>
              <a:rPr kumimoji="0" lang="en-US" sz="4400" b="0" i="0" u="none" strike="noStrike" cap="none" normalizeH="0" baseline="0" dirty="0">
                <a:ln>
                  <a:noFill/>
                </a:ln>
                <a:solidFill>
                  <a:schemeClr val="tx1"/>
                </a:solidFill>
                <a:effectLst/>
                <a:latin typeface="Arial" pitchFamily="34" charset="0"/>
              </a:rPr>
              <a:t>tate Chaplain</a:t>
            </a:r>
            <a:endParaRPr kumimoji="0" lang="en-US" sz="1800" b="0" i="0" u="none" strike="noStrike" cap="none" normalizeH="0" baseline="0" dirty="0">
              <a:ln>
                <a:noFill/>
              </a:ln>
              <a:solidFill>
                <a:schemeClr val="tx1"/>
              </a:solidFill>
              <a:effectLst/>
              <a:latin typeface="Arial" pitchFamily="34" charset="0"/>
            </a:endParaRPr>
          </a:p>
        </p:txBody>
      </p:sp>
      <p:pic>
        <p:nvPicPr>
          <p:cNvPr id="18" name="Picture 17" descr="vfw2in"/>
          <p:cNvPicPr>
            <a:picLocks noChangeAspect="1"/>
          </p:cNvPicPr>
          <p:nvPr/>
        </p:nvPicPr>
        <p:blipFill>
          <a:blip r:embed="rId8" cstate="print"/>
          <a:srcRect/>
          <a:stretch>
            <a:fillRect/>
          </a:stretch>
        </p:blipFill>
        <p:spPr bwMode="auto">
          <a:xfrm>
            <a:off x="3475384" y="960120"/>
            <a:ext cx="715616" cy="731520"/>
          </a:xfrm>
          <a:prstGeom prst="rect">
            <a:avLst/>
          </a:prstGeom>
          <a:noFill/>
          <a:ln w="9525">
            <a:noFill/>
            <a:miter lim="800000"/>
            <a:headEnd/>
            <a:tailEnd/>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 y="71140"/>
            <a:ext cx="2084832" cy="2606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EB2BE17-F624-C81C-E6FA-FDDDBF4F0DB8}"/>
              </a:ext>
            </a:extLst>
          </p:cNvPr>
          <p:cNvSpPr>
            <a:spLocks noGrp="1"/>
          </p:cNvSpPr>
          <p:nvPr>
            <p:ph type="subTitle" idx="1"/>
          </p:nvPr>
        </p:nvSpPr>
        <p:spPr>
          <a:xfrm>
            <a:off x="228600" y="228600"/>
            <a:ext cx="8763000" cy="6477000"/>
          </a:xfrm>
        </p:spPr>
        <p:txBody>
          <a:bodyPr>
            <a:normAutofit fontScale="55000" lnSpcReduction="20000"/>
          </a:bodyPr>
          <a:lstStyle/>
          <a:p>
            <a:pPr marL="0" marR="0" algn="l">
              <a:spcBef>
                <a:spcPts val="0"/>
              </a:spcBef>
            </a:pPr>
            <a:r>
              <a:rPr lang="en-US" sz="5100" kern="100" dirty="0">
                <a:solidFill>
                  <a:schemeClr val="tx1"/>
                </a:solidFill>
                <a:effectLst/>
                <a:ea typeface="Calibri" panose="020F0502020204030204" pitchFamily="34" charset="0"/>
                <a:cs typeface="Times New Roman" panose="02020603050405020304" pitchFamily="18" charset="0"/>
              </a:rPr>
              <a:t>The VFW Auxiliary National Conductress and Color Bearers shall prepare the Auxiliary Altar with placement of the VFW Auxiliary Memorial Altar Cloth and Bible.</a:t>
            </a:r>
            <a:endParaRPr lang="en-US" sz="4500" kern="100" dirty="0">
              <a:solidFill>
                <a:schemeClr val="tx1"/>
              </a:solidFill>
              <a:effectLst/>
              <a:ea typeface="Calibri" panose="020F0502020204030204" pitchFamily="34" charset="0"/>
              <a:cs typeface="Times New Roman" panose="02020603050405020304" pitchFamily="18" charset="0"/>
            </a:endParaRPr>
          </a:p>
          <a:p>
            <a:pPr marL="0" marR="0">
              <a:spcBef>
                <a:spcPts val="600"/>
              </a:spcBef>
              <a:spcAft>
                <a:spcPts val="600"/>
              </a:spcAft>
            </a:pPr>
            <a:r>
              <a:rPr lang="en-US" sz="4500" u="sng" kern="100" dirty="0">
                <a:solidFill>
                  <a:schemeClr val="tx1"/>
                </a:solidFill>
                <a:effectLst/>
                <a:ea typeface="Calibri" panose="020F0502020204030204" pitchFamily="34" charset="0"/>
                <a:cs typeface="Times New Roman" panose="02020603050405020304" pitchFamily="18" charset="0"/>
              </a:rPr>
              <a:t>Instructions for setting the Altar</a:t>
            </a:r>
            <a:endParaRPr lang="en-US" sz="4500" kern="100" dirty="0">
              <a:solidFill>
                <a:schemeClr val="tx1"/>
              </a:solidFill>
              <a:ea typeface="Calibri" panose="020F0502020204030204" pitchFamily="34" charset="0"/>
              <a:cs typeface="Times New Roman" panose="02020603050405020304" pitchFamily="18" charset="0"/>
            </a:endParaRPr>
          </a:p>
          <a:p>
            <a:pPr marL="0" marR="0" algn="l">
              <a:spcBef>
                <a:spcPts val="0"/>
              </a:spcBef>
            </a:pPr>
            <a:r>
              <a:rPr lang="en-US" sz="4500" kern="100" dirty="0">
                <a:solidFill>
                  <a:schemeClr val="tx1"/>
                </a:solidFill>
                <a:effectLst/>
                <a:ea typeface="Calibri" panose="020F0502020204030204" pitchFamily="34" charset="0"/>
                <a:cs typeface="Times New Roman" panose="02020603050405020304" pitchFamily="18" charset="0"/>
              </a:rPr>
              <a:t>Color Bearers enter holding Memorial Altar Cloth, led by Color Bearers 3 and 4, followed by the Conductor/Conductress, who carries the open Bible.  When in front of the VFW Altar, they very slowly lower the cloth onto the Auxiliary Altar.  The Conductor/Conductress places the Bible on the Auxiliary Memorial Altar Cloth and steps back one (1) step.</a:t>
            </a:r>
          </a:p>
          <a:p>
            <a:pPr marL="0" marR="0" algn="l">
              <a:spcBef>
                <a:spcPts val="0"/>
              </a:spcBef>
            </a:pPr>
            <a:r>
              <a:rPr lang="en-US" sz="4500" kern="100" dirty="0">
                <a:solidFill>
                  <a:schemeClr val="tx1"/>
                </a:solidFill>
                <a:effectLst/>
                <a:ea typeface="Calibri" panose="020F0502020204030204" pitchFamily="34" charset="0"/>
                <a:cs typeface="Times New Roman" panose="02020603050405020304" pitchFamily="18" charset="0"/>
              </a:rPr>
              <a:t>Color Bearers 1 and 3 turn right, Color Bearers 2 and 4 turn left and proceed to the rear of the Altar, as Color Bearers 1 and 2 are in line with the Conductor/Conductress and retire.)  The VFW Auxiliary National President returns to their seat.</a:t>
            </a:r>
          </a:p>
          <a:p>
            <a:pPr marL="0" marR="0" algn="l">
              <a:spcBef>
                <a:spcPts val="0"/>
              </a:spcBef>
            </a:pPr>
            <a:endParaRPr lang="en-US" sz="4500" kern="100" dirty="0">
              <a:solidFill>
                <a:schemeClr val="tx1"/>
              </a:solidFill>
              <a:effectLst/>
              <a:ea typeface="Calibri" panose="020F0502020204030204" pitchFamily="34" charset="0"/>
              <a:cs typeface="Times New Roman" panose="02020603050405020304" pitchFamily="18" charset="0"/>
            </a:endParaRPr>
          </a:p>
          <a:p>
            <a:pPr marL="0" marR="0" algn="l">
              <a:spcBef>
                <a:spcPts val="0"/>
              </a:spcBef>
            </a:pPr>
            <a:r>
              <a:rPr lang="en-US" sz="4500" kern="100" dirty="0">
                <a:solidFill>
                  <a:schemeClr val="tx1"/>
                </a:solidFill>
                <a:effectLst/>
                <a:ea typeface="Calibri" panose="020F0502020204030204" pitchFamily="34" charset="0"/>
                <a:cs typeface="Times New Roman" panose="02020603050405020304" pitchFamily="18" charset="0"/>
              </a:rPr>
              <a:t>NOTE:  I feel this is too difficult and cumbersome to replicate once a year and I feel there should be only one altar.  Therefore, I have the Auxiliary charter on an easel and draped prior to the start of the program.  My auxiliary accepted this idea with no hassles.</a:t>
            </a:r>
          </a:p>
        </p:txBody>
      </p:sp>
    </p:spTree>
    <p:extLst>
      <p:ext uri="{BB962C8B-B14F-4D97-AF65-F5344CB8AC3E}">
        <p14:creationId xmlns:p14="http://schemas.microsoft.com/office/powerpoint/2010/main" val="222751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Services</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a:bodyPr>
          <a:lstStyle/>
          <a:p>
            <a:pPr marL="342900" marR="0" lvl="0" indent="-342900" algn="l">
              <a:spcBef>
                <a:spcPts val="0"/>
              </a:spcBef>
              <a:spcAft>
                <a:spcPts val="0"/>
              </a:spcAft>
              <a:buFont typeface="Symbol" pitchFamily="2" charset="2"/>
              <a:buChar char=""/>
            </a:pPr>
            <a:r>
              <a:rPr lang="en-US" kern="0" dirty="0">
                <a:solidFill>
                  <a:srgbClr val="010101"/>
                </a:solidFill>
                <a:effectLst/>
                <a:ea typeface="Times New Roman" panose="02020603050405020304" pitchFamily="18" charset="0"/>
                <a:cs typeface="Times New Roman" panose="02020603050405020304" pitchFamily="18" charset="0"/>
              </a:rPr>
              <a:t>The Chaplain at the memorial service functions as a conductor of an orchestra.  Those participating in the memorial service should be given a copy of the script ahead of time.  That way they can prepare and become familiar with their part.  </a:t>
            </a:r>
            <a:r>
              <a:rPr lang="en-US" kern="0" dirty="0">
                <a:solidFill>
                  <a:srgbClr val="000000"/>
                </a:solidFill>
                <a:effectLst/>
                <a:ea typeface="Times New Roman" panose="02020603050405020304" pitchFamily="18" charset="0"/>
                <a:cs typeface="Times New Roman" panose="02020603050405020304" pitchFamily="18" charset="0"/>
              </a:rPr>
              <a:t>When a person is prepared, and the presentation is done well, the speaker has poise and there is smoothness and a seamless flow that emanates from the person that makes the delivery seem so natural.</a:t>
            </a:r>
            <a:endParaRPr lang="en-US" sz="3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63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Services</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fontScale="92500" lnSpcReduction="10000"/>
          </a:bodyPr>
          <a:lstStyle/>
          <a:p>
            <a:pPr marL="460375" marR="0" lvl="1" indent="-280988" algn="l">
              <a:spcBef>
                <a:spcPts val="0"/>
              </a:spcBef>
              <a:spcAft>
                <a:spcPts val="600"/>
              </a:spcAft>
              <a:buFont typeface="Symbol" pitchFamily="2" charset="2"/>
              <a:buChar char=""/>
            </a:pPr>
            <a:r>
              <a:rPr lang="en-US" sz="3200" kern="0" dirty="0">
                <a:solidFill>
                  <a:srgbClr val="000000"/>
                </a:solidFill>
                <a:effectLst/>
                <a:ea typeface="Times New Roman" panose="02020603050405020304" pitchFamily="18" charset="0"/>
                <a:cs typeface="Times New Roman" panose="02020603050405020304" pitchFamily="18" charset="0"/>
              </a:rPr>
              <a:t>Dress: VFW Blues &amp; Grey with Commanders Tie and Cover.  Auxiliary designates their Uniform.</a:t>
            </a:r>
            <a:endParaRPr lang="en-US" kern="100" dirty="0">
              <a:effectLst/>
              <a:ea typeface="Calibri" panose="020F0502020204030204" pitchFamily="34" charset="0"/>
              <a:cs typeface="Times New Roman" panose="02020603050405020304" pitchFamily="18" charset="0"/>
            </a:endParaRPr>
          </a:p>
          <a:p>
            <a:pPr marL="460375" marR="0" lvl="1" indent="-280988" algn="l">
              <a:spcBef>
                <a:spcPts val="0"/>
              </a:spcBef>
              <a:spcAft>
                <a:spcPts val="600"/>
              </a:spcAft>
              <a:buFont typeface="Symbol" pitchFamily="2" charset="2"/>
              <a:buChar char=""/>
            </a:pPr>
            <a:r>
              <a:rPr lang="en-US" sz="3200" kern="0" dirty="0">
                <a:solidFill>
                  <a:srgbClr val="000000"/>
                </a:solidFill>
                <a:effectLst/>
                <a:ea typeface="Times New Roman" panose="02020603050405020304" pitchFamily="18" charset="0"/>
                <a:cs typeface="Times New Roman" panose="02020603050405020304" pitchFamily="18" charset="0"/>
              </a:rPr>
              <a:t>Microphone is set and no one should adjust the microphone when they arrive at the podium.</a:t>
            </a:r>
            <a:endParaRPr lang="en-US" kern="100" dirty="0">
              <a:effectLst/>
              <a:ea typeface="Calibri" panose="020F0502020204030204" pitchFamily="34" charset="0"/>
              <a:cs typeface="Times New Roman" panose="02020603050405020304" pitchFamily="18" charset="0"/>
            </a:endParaRPr>
          </a:p>
          <a:p>
            <a:pPr marL="460375" marR="0" lvl="1" indent="-280988" algn="l">
              <a:spcBef>
                <a:spcPts val="0"/>
              </a:spcBef>
              <a:spcAft>
                <a:spcPts val="600"/>
              </a:spcAft>
              <a:buFont typeface="Symbol" pitchFamily="2" charset="2"/>
              <a:buChar char=""/>
            </a:pPr>
            <a:r>
              <a:rPr lang="en-US" sz="3200" kern="0" dirty="0">
                <a:solidFill>
                  <a:srgbClr val="000000"/>
                </a:solidFill>
                <a:effectLst/>
                <a:ea typeface="Times New Roman" panose="02020603050405020304" pitchFamily="18" charset="0"/>
                <a:cs typeface="Times New Roman" panose="02020603050405020304" pitchFamily="18" charset="0"/>
              </a:rPr>
              <a:t>If someone needs glasses to read the script, the glasses should be on prior to arriving at podium.</a:t>
            </a:r>
            <a:endParaRPr lang="en-US" kern="100" dirty="0">
              <a:effectLst/>
              <a:ea typeface="Calibri" panose="020F0502020204030204" pitchFamily="34" charset="0"/>
              <a:cs typeface="Times New Roman" panose="02020603050405020304" pitchFamily="18" charset="0"/>
            </a:endParaRPr>
          </a:p>
          <a:p>
            <a:pPr marL="460375" marR="0" lvl="1" indent="-280988" algn="l">
              <a:spcBef>
                <a:spcPts val="0"/>
              </a:spcBef>
              <a:spcAft>
                <a:spcPts val="600"/>
              </a:spcAft>
              <a:buFont typeface="Symbol" pitchFamily="2" charset="2"/>
              <a:buChar char=""/>
            </a:pPr>
            <a:r>
              <a:rPr lang="en-US" sz="3200" kern="0" dirty="0">
                <a:solidFill>
                  <a:srgbClr val="000000"/>
                </a:solidFill>
                <a:effectLst/>
                <a:ea typeface="Times New Roman" panose="02020603050405020304" pitchFamily="18" charset="0"/>
                <a:cs typeface="Times New Roman" panose="02020603050405020304" pitchFamily="18" charset="0"/>
              </a:rPr>
              <a:t>There is a podium script, and no one turns the pages except the chaplain.  (There is one time at the beginning where the Commander will turn a page).</a:t>
            </a:r>
          </a:p>
          <a:p>
            <a:pPr marL="460375" marR="0" lvl="1" indent="-280988" algn="l">
              <a:spcBef>
                <a:spcPts val="0"/>
              </a:spcBef>
              <a:spcAft>
                <a:spcPts val="0"/>
              </a:spcAft>
              <a:buFont typeface="Symbol" pitchFamily="2" charset="2"/>
              <a:buChar char=""/>
            </a:pPr>
            <a:r>
              <a:rPr lang="en-US" sz="3200" kern="0" dirty="0">
                <a:solidFill>
                  <a:srgbClr val="000000"/>
                </a:solidFill>
                <a:effectLst/>
                <a:ea typeface="Times New Roman" panose="02020603050405020304" pitchFamily="18" charset="0"/>
                <a:cs typeface="Times New Roman" panose="02020603050405020304" pitchFamily="18" charset="0"/>
              </a:rPr>
              <a:t>All participants who have a speaking part will be seated at the tables on the platform next to the podium. </a:t>
            </a: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49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Autofit/>
          </a:bodyPr>
          <a:lstStyle/>
          <a:p>
            <a:r>
              <a:rPr lang="en-US" sz="36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Hook’s perspective and attention to detail</a:t>
            </a:r>
            <a:endParaRPr lang="en-US" sz="3600"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371600"/>
            <a:ext cx="8763000" cy="5105400"/>
          </a:xfrm>
        </p:spPr>
        <p:txBody>
          <a:bodyPr>
            <a:noAutofit/>
          </a:bodyPr>
          <a:lstStyle/>
          <a:p>
            <a:pPr marL="342900" indent="-342900" algn="l">
              <a:spcBef>
                <a:spcPts val="0"/>
              </a:spcBef>
              <a:buFont typeface="Symbol" pitchFamily="2" charset="2"/>
              <a:buChar char=""/>
            </a:pPr>
            <a:r>
              <a:rPr lang="en-US" kern="0" dirty="0">
                <a:solidFill>
                  <a:srgbClr val="000000"/>
                </a:solidFill>
                <a:effectLst/>
                <a:ea typeface="Times New Roman" panose="02020603050405020304" pitchFamily="18" charset="0"/>
                <a:cs typeface="Times New Roman" panose="02020603050405020304" pitchFamily="18" charset="0"/>
              </a:rPr>
              <a:t>When a wedding is conducted, the eyes of the audience should be focused on the bride.  Any unusual movement by those in the wedding party will draw the attention of the audience away from the bride to the person making the movement.  When that happens it takes away from the primary focus and what is taking place between the bride and the groom.</a:t>
            </a:r>
          </a:p>
          <a:p>
            <a:pPr marL="342900" indent="-342900" algn="l">
              <a:spcBef>
                <a:spcPts val="1200"/>
              </a:spcBef>
              <a:buFont typeface="Symbol" pitchFamily="2" charset="2"/>
              <a:buChar char=""/>
            </a:pPr>
            <a:r>
              <a:rPr lang="en-US" kern="0" dirty="0">
                <a:solidFill>
                  <a:srgbClr val="000000"/>
                </a:solidFill>
                <a:effectLst/>
                <a:ea typeface="Times New Roman" panose="02020603050405020304" pitchFamily="18" charset="0"/>
                <a:cs typeface="Times New Roman" panose="02020603050405020304" pitchFamily="18" charset="0"/>
              </a:rPr>
              <a:t>It should never happen! </a:t>
            </a: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2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Autofit/>
          </a:bodyPr>
          <a:lstStyle/>
          <a:p>
            <a:r>
              <a:rPr lang="en-US" sz="36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Hook’s perspective and attention to detail</a:t>
            </a:r>
            <a:endParaRPr lang="en-US" sz="3600"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371600"/>
            <a:ext cx="8763000" cy="5105400"/>
          </a:xfrm>
        </p:spPr>
        <p:txBody>
          <a:bodyPr>
            <a:noAutofit/>
          </a:bodyPr>
          <a:lstStyle/>
          <a:p>
            <a:pPr marL="342900" indent="-342900" algn="l">
              <a:spcBef>
                <a:spcPts val="0"/>
              </a:spcBef>
              <a:buFont typeface="Symbol" pitchFamily="2" charset="2"/>
              <a:buChar char=""/>
            </a:pPr>
            <a:r>
              <a:rPr lang="en-US" kern="0" dirty="0">
                <a:solidFill>
                  <a:srgbClr val="000000"/>
                </a:solidFill>
                <a:effectLst/>
                <a:ea typeface="Times New Roman" panose="02020603050405020304" pitchFamily="18" charset="0"/>
                <a:cs typeface="Times New Roman" panose="02020603050405020304" pitchFamily="18" charset="0"/>
              </a:rPr>
              <a:t>There should be no water bottles and drinking of water, or looking at papers or one’s phone, or talking amongst those seated at the tables.</a:t>
            </a:r>
          </a:p>
          <a:p>
            <a:pPr marL="342900" indent="-342900" algn="l">
              <a:spcBef>
                <a:spcPts val="0"/>
              </a:spcBef>
              <a:buFont typeface="Symbol" pitchFamily="2" charset="2"/>
              <a:buChar char=""/>
            </a:pPr>
            <a:endParaRPr lang="en-US" kern="0" dirty="0">
              <a:solidFill>
                <a:srgbClr val="000000"/>
              </a:solidFill>
              <a:ea typeface="Times New Roman" panose="02020603050405020304" pitchFamily="18" charset="0"/>
              <a:cs typeface="Times New Roman" panose="02020603050405020304" pitchFamily="18" charset="0"/>
            </a:endParaRPr>
          </a:p>
          <a:p>
            <a:pPr marL="342900" indent="-342900" algn="l">
              <a:spcBef>
                <a:spcPts val="0"/>
              </a:spcBef>
              <a:buFont typeface="Symbol" pitchFamily="2" charset="2"/>
              <a:buChar char=""/>
            </a:pPr>
            <a:r>
              <a:rPr lang="en-US" kern="0" dirty="0">
                <a:solidFill>
                  <a:srgbClr val="000000"/>
                </a:solidFill>
                <a:effectLst/>
                <a:ea typeface="Times New Roman" panose="02020603050405020304" pitchFamily="18" charset="0"/>
                <a:cs typeface="Times New Roman" panose="02020603050405020304" pitchFamily="18" charset="0"/>
              </a:rPr>
              <a:t>The participants seated at the tables must realize that any unusual movement by them will draw the attention of the audience to them.</a:t>
            </a:r>
          </a:p>
          <a:p>
            <a:pPr marL="342900" indent="-342900" algn="l">
              <a:spcBef>
                <a:spcPts val="0"/>
              </a:spcBef>
              <a:buFont typeface="Symbol" pitchFamily="2" charset="2"/>
              <a:buChar char=""/>
            </a:pPr>
            <a:endParaRPr lang="en-US" kern="0" dirty="0">
              <a:solidFill>
                <a:srgbClr val="000000"/>
              </a:solidFill>
              <a:ea typeface="Times New Roman" panose="02020603050405020304" pitchFamily="18" charset="0"/>
              <a:cs typeface="Times New Roman" panose="02020603050405020304" pitchFamily="18" charset="0"/>
            </a:endParaRPr>
          </a:p>
          <a:p>
            <a:pPr marL="342900" indent="-342900" algn="l">
              <a:spcBef>
                <a:spcPts val="0"/>
              </a:spcBef>
              <a:buFont typeface="Symbol" pitchFamily="2" charset="2"/>
              <a:buChar char=""/>
            </a:pPr>
            <a:r>
              <a:rPr lang="en-US" kern="0" dirty="0">
                <a:solidFill>
                  <a:srgbClr val="000000"/>
                </a:solidFill>
                <a:effectLst/>
                <a:ea typeface="Times New Roman" panose="02020603050405020304" pitchFamily="18" charset="0"/>
                <a:cs typeface="Times New Roman" panose="02020603050405020304" pitchFamily="18" charset="0"/>
              </a:rPr>
              <a:t>Again, it should never happen.</a:t>
            </a:r>
            <a:endParaRPr lang="en-US" kern="100" dirty="0">
              <a:effectLst/>
              <a:ea typeface="Calibri" panose="020F0502020204030204" pitchFamily="34" charset="0"/>
              <a:cs typeface="Times New Roman" panose="02020603050405020304" pitchFamily="18" charset="0"/>
            </a:endParaRPr>
          </a:p>
          <a:p>
            <a:pPr marL="342900" indent="-342900" algn="l">
              <a:spcBef>
                <a:spcPts val="0"/>
              </a:spcBef>
              <a:buFont typeface="Symbol" pitchFamily="2" charset="2"/>
              <a:buChar char=""/>
            </a:pPr>
            <a:endParaRPr lang="en-US" kern="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74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Autofit/>
          </a:bodyPr>
          <a:lstStyle/>
          <a:p>
            <a:r>
              <a:rPr lang="en-US" sz="36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Hook’s perspective and attention to detail</a:t>
            </a:r>
            <a:endParaRPr lang="en-US" sz="3600"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371600"/>
            <a:ext cx="8763000" cy="5105400"/>
          </a:xfrm>
        </p:spPr>
        <p:txBody>
          <a:bodyPr>
            <a:noAutofit/>
          </a:bodyPr>
          <a:lstStyle/>
          <a:p>
            <a:pPr marL="342900" indent="-342900" algn="l">
              <a:spcBef>
                <a:spcPts val="0"/>
              </a:spcBef>
              <a:buFont typeface="Symbol" pitchFamily="2" charset="2"/>
              <a:buChar char=""/>
            </a:pPr>
            <a:r>
              <a:rPr lang="en-US" kern="0" dirty="0">
                <a:solidFill>
                  <a:srgbClr val="000000"/>
                </a:solidFill>
                <a:ea typeface="Times New Roman" panose="02020603050405020304" pitchFamily="18" charset="0"/>
                <a:cs typeface="Times New Roman" panose="02020603050405020304" pitchFamily="18" charset="0"/>
              </a:rPr>
              <a:t>T</a:t>
            </a:r>
            <a:r>
              <a:rPr lang="en-US" kern="0" dirty="0">
                <a:solidFill>
                  <a:srgbClr val="000000"/>
                </a:solidFill>
                <a:effectLst/>
                <a:ea typeface="Times New Roman" panose="02020603050405020304" pitchFamily="18" charset="0"/>
                <a:cs typeface="Times New Roman" panose="02020603050405020304" pitchFamily="18" charset="0"/>
              </a:rPr>
              <a:t>he participants seated at the tables on the platform must be careful not to make any unusual movement.</a:t>
            </a:r>
          </a:p>
          <a:p>
            <a:pPr algn="l">
              <a:spcBef>
                <a:spcPts val="0"/>
              </a:spcBef>
            </a:pPr>
            <a:endParaRPr lang="en-US" kern="0" dirty="0">
              <a:solidFill>
                <a:srgbClr val="000000"/>
              </a:solidFill>
              <a:effectLst/>
              <a:ea typeface="Times New Roman" panose="02020603050405020304" pitchFamily="18" charset="0"/>
              <a:cs typeface="Times New Roman" panose="02020603050405020304" pitchFamily="18" charset="0"/>
            </a:endParaRPr>
          </a:p>
          <a:p>
            <a:pPr marL="342900" indent="-342900" algn="l">
              <a:spcBef>
                <a:spcPts val="0"/>
              </a:spcBef>
              <a:buFont typeface="Symbol" pitchFamily="2" charset="2"/>
              <a:buChar char=""/>
            </a:pPr>
            <a:r>
              <a:rPr lang="en-US" kern="0" dirty="0">
                <a:solidFill>
                  <a:srgbClr val="000000"/>
                </a:solidFill>
                <a:effectLst/>
                <a:ea typeface="Times New Roman" panose="02020603050405020304" pitchFamily="18" charset="0"/>
                <a:cs typeface="Times New Roman" panose="02020603050405020304" pitchFamily="18" charset="0"/>
              </a:rPr>
              <a:t>The focus of the audience must remain on what is being said and taking place as the service unfolds.</a:t>
            </a: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82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Various VFW Memorial Services</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a:bodyPr>
          <a:lstStyle/>
          <a:p>
            <a:pPr marR="0" lvl="0" algn="l">
              <a:spcBef>
                <a:spcPts val="0"/>
              </a:spcBef>
              <a:spcAft>
                <a:spcPts val="0"/>
              </a:spcAft>
            </a:pPr>
            <a:r>
              <a:rPr lang="en-US" sz="3600" kern="0" dirty="0">
                <a:solidFill>
                  <a:srgbClr val="000000"/>
                </a:solidFill>
                <a:effectLst/>
                <a:ea typeface="Times New Roman" panose="02020603050405020304" pitchFamily="18" charset="0"/>
                <a:cs typeface="Times New Roman" panose="02020603050405020304" pitchFamily="18" charset="0"/>
              </a:rPr>
              <a:t>In the email I sent, I gave a list of the various VFW Memorial Services that are held with a copy of the script used for each.</a:t>
            </a:r>
            <a:endParaRPr lang="en-US" sz="3600" kern="100" dirty="0">
              <a:effectLst/>
              <a:ea typeface="Calibri" panose="020F0502020204030204" pitchFamily="34" charset="0"/>
              <a:cs typeface="Times New Roman" panose="02020603050405020304" pitchFamily="18" charset="0"/>
            </a:endParaRPr>
          </a:p>
          <a:p>
            <a:pPr marL="460375" marR="0" lvl="1" indent="-280988" algn="l">
              <a:spcBef>
                <a:spcPts val="0"/>
              </a:spcBef>
              <a:spcAft>
                <a:spcPts val="600"/>
              </a:spcAft>
              <a:buFont typeface="Symbol" pitchFamily="2" charset="2"/>
              <a:buChar char=""/>
            </a:pP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83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Various VFW Memorial Services</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a:bodyPr>
          <a:lstStyle/>
          <a:p>
            <a:pPr marL="342900" marR="0" lvl="0" indent="-342900" algn="l">
              <a:spcBef>
                <a:spcPts val="0"/>
              </a:spcBef>
              <a:spcAft>
                <a:spcPts val="0"/>
              </a:spcAft>
              <a:buSzPct val="100000"/>
              <a:buFont typeface="Wingdings" pitchFamily="2" charset="2"/>
              <a:buChar char="Ø"/>
              <a:tabLst>
                <a:tab pos="685800" algn="l"/>
              </a:tabLst>
            </a:pPr>
            <a:r>
              <a:rPr lang="en-US" sz="2800" kern="0" dirty="0">
                <a:solidFill>
                  <a:srgbClr val="000000"/>
                </a:solidFill>
                <a:effectLst/>
                <a:ea typeface="Times New Roman" panose="02020603050405020304" pitchFamily="18" charset="0"/>
                <a:cs typeface="Times New Roman" panose="02020603050405020304" pitchFamily="18" charset="0"/>
              </a:rPr>
              <a:t>National Memorial Service Script: (see attachment)</a:t>
            </a:r>
            <a:endParaRPr lang="en-US" sz="2800" kern="100" dirty="0">
              <a:ea typeface="Times New Roman" panose="02020603050405020304" pitchFamily="18" charset="0"/>
              <a:cs typeface="Times New Roman" panose="02020603050405020304" pitchFamily="18" charset="0"/>
            </a:endParaRPr>
          </a:p>
          <a:p>
            <a:pPr marL="342900" marR="0" lvl="0" indent="-342900" algn="l">
              <a:spcBef>
                <a:spcPts val="1200"/>
              </a:spcBef>
              <a:spcAft>
                <a:spcPts val="0"/>
              </a:spcAft>
              <a:buSzPct val="100000"/>
              <a:buFont typeface="Wingdings" pitchFamily="2" charset="2"/>
              <a:buChar char="Ø"/>
              <a:tabLst>
                <a:tab pos="685800" algn="l"/>
              </a:tabLst>
            </a:pPr>
            <a:r>
              <a:rPr lang="en-US" sz="2800" kern="0" dirty="0">
                <a:solidFill>
                  <a:srgbClr val="000000"/>
                </a:solidFill>
                <a:effectLst/>
                <a:ea typeface="Times New Roman" panose="02020603050405020304" pitchFamily="18" charset="0"/>
                <a:cs typeface="Times New Roman" panose="02020603050405020304" pitchFamily="18" charset="0"/>
              </a:rPr>
              <a:t>Eastern Conference Memorial Service Script and Bulletin: (see attachments) Note: Not every conference holds a memorial service.</a:t>
            </a:r>
            <a:endParaRPr lang="en-US" sz="2800" kern="100" dirty="0">
              <a:effectLst/>
              <a:ea typeface="Calibri" panose="020F0502020204030204" pitchFamily="34" charset="0"/>
              <a:cs typeface="Times New Roman" panose="02020603050405020304" pitchFamily="18" charset="0"/>
            </a:endParaRPr>
          </a:p>
          <a:p>
            <a:pPr marL="342900" marR="0" lvl="0" indent="-342900" algn="l">
              <a:spcBef>
                <a:spcPts val="1200"/>
              </a:spcBef>
              <a:spcAft>
                <a:spcPts val="0"/>
              </a:spcAft>
              <a:buSzPct val="100000"/>
              <a:buFont typeface="Wingdings" pitchFamily="2" charset="2"/>
              <a:buChar char="Ø"/>
              <a:tabLst>
                <a:tab pos="685800" algn="l"/>
              </a:tabLst>
            </a:pPr>
            <a:r>
              <a:rPr lang="en-US" sz="2800" kern="0" dirty="0">
                <a:solidFill>
                  <a:srgbClr val="000000"/>
                </a:solidFill>
                <a:effectLst/>
                <a:ea typeface="Times New Roman" panose="02020603050405020304" pitchFamily="18" charset="0"/>
                <a:cs typeface="Times New Roman" panose="02020603050405020304" pitchFamily="18" charset="0"/>
              </a:rPr>
              <a:t>Department of PA Memorial Service Script and Bulletin: (see attachments)</a:t>
            </a:r>
            <a:endParaRPr lang="en-US" sz="2800" kern="100" dirty="0">
              <a:ea typeface="Times New Roman" panose="02020603050405020304" pitchFamily="18" charset="0"/>
              <a:cs typeface="Times New Roman" panose="02020603050405020304" pitchFamily="18" charset="0"/>
            </a:endParaRPr>
          </a:p>
          <a:p>
            <a:pPr marL="342900" marR="0" lvl="0" indent="-342900" algn="l">
              <a:spcBef>
                <a:spcPts val="1200"/>
              </a:spcBef>
              <a:spcAft>
                <a:spcPts val="0"/>
              </a:spcAft>
              <a:buSzPct val="100000"/>
              <a:buFont typeface="Wingdings" pitchFamily="2" charset="2"/>
              <a:buChar char="Ø"/>
              <a:tabLst>
                <a:tab pos="685800" algn="l"/>
              </a:tabLst>
            </a:pPr>
            <a:r>
              <a:rPr lang="en-US" sz="2800" kern="0" dirty="0">
                <a:solidFill>
                  <a:srgbClr val="000000"/>
                </a:solidFill>
                <a:effectLst/>
                <a:ea typeface="Times New Roman" panose="02020603050405020304" pitchFamily="18" charset="0"/>
                <a:cs typeface="Times New Roman" panose="02020603050405020304" pitchFamily="18" charset="0"/>
              </a:rPr>
              <a:t>PA District 8 Memorial Service Script: (see attachment) Note: Not every district holds a memorial service. </a:t>
            </a:r>
            <a:endParaRPr lang="en-US" sz="2800" kern="100" dirty="0">
              <a:ea typeface="Times New Roman" panose="02020603050405020304" pitchFamily="18" charset="0"/>
              <a:cs typeface="Times New Roman" panose="02020603050405020304" pitchFamily="18" charset="0"/>
            </a:endParaRPr>
          </a:p>
          <a:p>
            <a:pPr marL="342900" marR="0" lvl="0" indent="-342900" algn="l">
              <a:spcBef>
                <a:spcPts val="1200"/>
              </a:spcBef>
              <a:spcAft>
                <a:spcPts val="0"/>
              </a:spcAft>
              <a:buSzPct val="100000"/>
              <a:buFont typeface="Wingdings" pitchFamily="2" charset="2"/>
              <a:buChar char="Ø"/>
              <a:tabLst>
                <a:tab pos="685800" algn="l"/>
              </a:tabLst>
            </a:pPr>
            <a:r>
              <a:rPr lang="en-US" sz="2800" kern="0" dirty="0">
                <a:solidFill>
                  <a:srgbClr val="000000"/>
                </a:solidFill>
                <a:effectLst/>
                <a:ea typeface="Times New Roman" panose="02020603050405020304" pitchFamily="18" charset="0"/>
                <a:cs typeface="Times New Roman" panose="02020603050405020304" pitchFamily="18" charset="0"/>
              </a:rPr>
              <a:t>Post 6076 Memorial Service Script: (see attachment) Note: Not every post holds a memorial service.</a:t>
            </a:r>
            <a:endParaRPr lang="en-US" sz="2800" kern="100" dirty="0">
              <a:effectLst/>
              <a:ea typeface="Calibri" panose="020F0502020204030204" pitchFamily="34" charset="0"/>
              <a:cs typeface="Times New Roman" panose="02020603050405020304" pitchFamily="18" charset="0"/>
            </a:endParaRPr>
          </a:p>
          <a:p>
            <a:pPr marL="460375" marR="0" lvl="1" indent="-280988" algn="l">
              <a:spcBef>
                <a:spcPts val="0"/>
              </a:spcBef>
              <a:spcAft>
                <a:spcPts val="600"/>
              </a:spcAft>
              <a:buFont typeface="Symbol" pitchFamily="2" charset="2"/>
              <a:buChar char=""/>
            </a:pP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21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 at Post Meeting</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a:bodyPr>
          <a:lstStyle/>
          <a:p>
            <a:pPr marL="0" marR="0" algn="l">
              <a:spcBef>
                <a:spcPts val="0"/>
              </a:spcBef>
              <a:spcAft>
                <a:spcPts val="0"/>
              </a:spcAft>
            </a:pPr>
            <a:r>
              <a:rPr lang="en-US" sz="3600" kern="100" dirty="0">
                <a:solidFill>
                  <a:schemeClr val="tx1"/>
                </a:solidFill>
                <a:effectLst/>
                <a:ea typeface="Calibri" panose="020F0502020204030204" pitchFamily="34" charset="0"/>
                <a:cs typeface="Times New Roman" panose="02020603050405020304" pitchFamily="18" charset="0"/>
              </a:rPr>
              <a:t>When my VFW Post has a death of a comrade, I will hold a brief memorial service for that comrade at the next post meeting.</a:t>
            </a:r>
          </a:p>
          <a:p>
            <a:pPr marL="0" marR="0" algn="l">
              <a:spcBef>
                <a:spcPts val="0"/>
              </a:spcBef>
              <a:spcAft>
                <a:spcPts val="0"/>
              </a:spcAft>
            </a:pPr>
            <a:endParaRPr lang="en-US" sz="3600" kern="100" dirty="0">
              <a:solidFill>
                <a:schemeClr val="tx1"/>
              </a:solidFill>
              <a:ea typeface="Calibri" panose="020F0502020204030204" pitchFamily="34" charset="0"/>
              <a:cs typeface="Times New Roman" panose="02020603050405020304" pitchFamily="18" charset="0"/>
            </a:endParaRPr>
          </a:p>
          <a:p>
            <a:pPr marL="0" marR="0" algn="l">
              <a:spcBef>
                <a:spcPts val="0"/>
              </a:spcBef>
              <a:spcAft>
                <a:spcPts val="0"/>
              </a:spcAft>
            </a:pPr>
            <a:r>
              <a:rPr lang="en-US" sz="3600" kern="100" dirty="0">
                <a:solidFill>
                  <a:schemeClr val="tx1"/>
                </a:solidFill>
                <a:effectLst/>
                <a:ea typeface="Calibri" panose="020F0502020204030204" pitchFamily="34" charset="0"/>
                <a:cs typeface="Times New Roman" panose="02020603050405020304" pitchFamily="18" charset="0"/>
              </a:rPr>
              <a:t>The short memorial service takes place at the end of the meeting following the “Good of the Order.”  </a:t>
            </a:r>
          </a:p>
          <a:p>
            <a:pPr marL="0" marR="0" algn="l">
              <a:spcBef>
                <a:spcPts val="0"/>
              </a:spcBef>
              <a:spcAft>
                <a:spcPts val="0"/>
              </a:spcAft>
            </a:pPr>
            <a:endParaRPr lang="en-US" sz="3600" kern="100" dirty="0">
              <a:solidFill>
                <a:schemeClr val="tx1"/>
              </a:solidFill>
              <a:ea typeface="Calibri" panose="020F0502020204030204" pitchFamily="34" charset="0"/>
              <a:cs typeface="Times New Roman" panose="02020603050405020304" pitchFamily="18" charset="0"/>
            </a:endParaRPr>
          </a:p>
          <a:p>
            <a:pPr marL="0" marR="0" algn="l">
              <a:spcBef>
                <a:spcPts val="0"/>
              </a:spcBef>
              <a:spcAft>
                <a:spcPts val="0"/>
              </a:spcAft>
            </a:pPr>
            <a:r>
              <a:rPr lang="en-US" sz="3600" kern="100" dirty="0">
                <a:solidFill>
                  <a:schemeClr val="tx1"/>
                </a:solidFill>
                <a:effectLst/>
                <a:ea typeface="Calibri" panose="020F0502020204030204" pitchFamily="34" charset="0"/>
                <a:cs typeface="Times New Roman" panose="02020603050405020304" pitchFamily="18" charset="0"/>
              </a:rPr>
              <a:t>Here is an example of the format.</a:t>
            </a:r>
          </a:p>
          <a:p>
            <a:pPr marL="0" marR="0">
              <a:spcBef>
                <a:spcPts val="0"/>
              </a:spcBef>
              <a:spcAft>
                <a:spcPts val="1200"/>
              </a:spcAf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itchFamily="2" charset="2"/>
              <a:buChar char=""/>
            </a:pP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90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 at Post Meeting</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lnSpcReduction="10000"/>
          </a:bodyPr>
          <a:lstStyle/>
          <a:p>
            <a:pPr marL="342900" marR="0" lvl="0" indent="-342900" algn="l">
              <a:spcBef>
                <a:spcPts val="0"/>
              </a:spcBef>
              <a:spcAft>
                <a:spcPts val="0"/>
              </a:spcAft>
              <a:buFont typeface="Symbol" pitchFamily="2" charset="2"/>
              <a:buChar char=""/>
            </a:pPr>
            <a:r>
              <a:rPr lang="en-US" sz="2800" kern="100" dirty="0">
                <a:solidFill>
                  <a:schemeClr val="tx1"/>
                </a:solidFill>
                <a:effectLst/>
                <a:ea typeface="Calibri" panose="020F0502020204030204" pitchFamily="34" charset="0"/>
                <a:cs typeface="Times New Roman" panose="02020603050405020304" pitchFamily="18" charset="0"/>
              </a:rPr>
              <a:t>Following the Good of the Order, Commander will say, “Chaplain, lead us in a memorial service for our recently deceased comrade.”</a:t>
            </a:r>
          </a:p>
          <a:p>
            <a:pPr marR="0" lvl="0" algn="l">
              <a:spcBef>
                <a:spcPts val="0"/>
              </a:spcBef>
              <a:spcAft>
                <a:spcPts val="0"/>
              </a:spcAft>
            </a:pPr>
            <a:endParaRPr lang="en-US" sz="2800" kern="100" dirty="0">
              <a:solidFill>
                <a:schemeClr val="tx1"/>
              </a:solidFill>
              <a:effectLst/>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itchFamily="2" charset="2"/>
              <a:buChar char=""/>
            </a:pPr>
            <a:r>
              <a:rPr lang="en-US" sz="2800" kern="100" dirty="0">
                <a:solidFill>
                  <a:schemeClr val="tx1"/>
                </a:solidFill>
                <a:effectLst/>
                <a:ea typeface="Calibri" panose="020F0502020204030204" pitchFamily="34" charset="0"/>
                <a:cs typeface="Times New Roman" panose="02020603050405020304" pitchFamily="18" charset="0"/>
              </a:rPr>
              <a:t>Chaplain Reads portion of the Obituary</a:t>
            </a:r>
          </a:p>
          <a:p>
            <a:pPr marR="0" lvl="0" algn="l">
              <a:spcBef>
                <a:spcPts val="0"/>
              </a:spcBef>
              <a:spcAft>
                <a:spcPts val="0"/>
              </a:spcAft>
            </a:pPr>
            <a:endParaRPr lang="en-US" sz="2000" kern="100" dirty="0">
              <a:solidFill>
                <a:schemeClr val="tx1"/>
              </a:solidFill>
              <a:effectLst/>
              <a:ea typeface="Calibri" panose="020F0502020204030204" pitchFamily="34" charset="0"/>
              <a:cs typeface="Times New Roman" panose="02020603050405020304" pitchFamily="18" charset="0"/>
            </a:endParaRPr>
          </a:p>
          <a:p>
            <a:pPr marL="285750" marR="0" algn="l">
              <a:spcBef>
                <a:spcPts val="0"/>
              </a:spcBef>
              <a:spcAft>
                <a:spcPts val="0"/>
              </a:spcAft>
            </a:pPr>
            <a:r>
              <a:rPr lang="en-US" sz="1800" u="sng" spc="15" dirty="0">
                <a:solidFill>
                  <a:schemeClr val="tx1"/>
                </a:solidFill>
                <a:effectLst/>
                <a:ea typeface="Times New Roman" panose="02020603050405020304" pitchFamily="18" charset="0"/>
              </a:rPr>
              <a:t>Freddie (Fred) Eugene </a:t>
            </a:r>
            <a:r>
              <a:rPr lang="en-US" sz="1800" u="sng" spc="15" dirty="0" err="1">
                <a:solidFill>
                  <a:schemeClr val="tx1"/>
                </a:solidFill>
                <a:effectLst/>
                <a:ea typeface="Times New Roman" panose="02020603050405020304" pitchFamily="18" charset="0"/>
              </a:rPr>
              <a:t>Ruppenthal</a:t>
            </a:r>
            <a:r>
              <a:rPr lang="en-US" sz="1800" spc="15" dirty="0">
                <a:solidFill>
                  <a:schemeClr val="tx1"/>
                </a:solidFill>
                <a:effectLst/>
                <a:ea typeface="Times New Roman" panose="02020603050405020304" pitchFamily="18" charset="0"/>
              </a:rPr>
              <a:t> (Lt. Col, Retired), age 88, passed away peacefully in Tucson, AZ, on April 1, 2023.  A 1952 graduate of the former Myerstown High School, Fred married his high school sweetheart, Shirley (</a:t>
            </a:r>
            <a:r>
              <a:rPr lang="en-US" sz="1800" spc="15" dirty="0" err="1">
                <a:solidFill>
                  <a:schemeClr val="tx1"/>
                </a:solidFill>
                <a:effectLst/>
                <a:ea typeface="Times New Roman" panose="02020603050405020304" pitchFamily="18" charset="0"/>
              </a:rPr>
              <a:t>Ranaldi</a:t>
            </a:r>
            <a:r>
              <a:rPr lang="en-US" sz="1800" spc="15" dirty="0">
                <a:solidFill>
                  <a:schemeClr val="tx1"/>
                </a:solidFill>
                <a:effectLst/>
                <a:ea typeface="Times New Roman" panose="02020603050405020304" pitchFamily="18" charset="0"/>
              </a:rPr>
              <a:t>) </a:t>
            </a:r>
            <a:r>
              <a:rPr lang="en-US" sz="1800" spc="15" dirty="0" err="1">
                <a:solidFill>
                  <a:schemeClr val="tx1"/>
                </a:solidFill>
                <a:effectLst/>
                <a:ea typeface="Times New Roman" panose="02020603050405020304" pitchFamily="18" charset="0"/>
              </a:rPr>
              <a:t>Ruppenthal</a:t>
            </a:r>
            <a:r>
              <a:rPr lang="en-US" sz="1800" spc="15" dirty="0">
                <a:solidFill>
                  <a:schemeClr val="tx1"/>
                </a:solidFill>
                <a:effectLst/>
                <a:ea typeface="Times New Roman" panose="02020603050405020304" pitchFamily="18" charset="0"/>
              </a:rPr>
              <a:t> on October 17, 1955.  On that same day, Fred was commissioned as a 2nd Lieutenant in the U.S. Air Force and received his Pilot Wings.  Fred had a long career in the Air Force. He flew KC-97 refueling planes, served active duty in the Vietnam War, and in the 1970s served as a U.S. Liaison in Seoul, South Korea.  Fred was also a test engineer for the development of the first U.S. military drones. Upon retiring from the Air Force, he moved back to Myerstown to spend time with his extended family. Fred was a lifetime member of the American Legion and was active in the Eastern Lebanon County Lions Clubs and the VFW. Fred, along with his wife Shirley, will be buried at the Indiantown Gap National Cemetery in Annville, PA; the date to be determined.</a:t>
            </a:r>
            <a:endParaRPr lang="en-US" sz="1800" dirty="0">
              <a:solidFill>
                <a:schemeClr val="tx1"/>
              </a:solidFill>
              <a:effectLst/>
              <a:ea typeface="Times New Roman" panose="02020603050405020304" pitchFamily="18" charset="0"/>
            </a:endParaRPr>
          </a:p>
          <a:p>
            <a:pPr marL="0" marR="0" algn="l">
              <a:spcBef>
                <a:spcPts val="0"/>
              </a:spcBef>
              <a:spcAft>
                <a:spcPts val="0"/>
              </a:spcAft>
            </a:pPr>
            <a:r>
              <a:rPr lang="en-US" sz="1600" kern="100" dirty="0">
                <a:effectLst/>
                <a:ea typeface="Calibri" panose="020F0502020204030204" pitchFamily="34" charset="0"/>
                <a:cs typeface="Times New Roman" panose="02020603050405020304" pitchFamily="18" charset="0"/>
              </a:rPr>
              <a:t> </a:t>
            </a:r>
          </a:p>
          <a:p>
            <a:pPr marL="342900" marR="0" lvl="0" indent="-342900" algn="l">
              <a:spcBef>
                <a:spcPts val="0"/>
              </a:spcBef>
              <a:spcAft>
                <a:spcPts val="0"/>
              </a:spcAft>
              <a:buFont typeface="Symbol" pitchFamily="2" charset="2"/>
              <a:buChar char=""/>
            </a:pP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graphicFrame>
        <p:nvGraphicFramePr>
          <p:cNvPr id="13" name="Diagram 12"/>
          <p:cNvGraphicFramePr/>
          <p:nvPr/>
        </p:nvGraphicFramePr>
        <p:xfrm>
          <a:off x="685800" y="2946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809320" y="2677180"/>
            <a:ext cx="2848280" cy="523220"/>
          </a:xfrm>
          <a:prstGeom prst="rect">
            <a:avLst/>
          </a:prstGeom>
          <a:noFill/>
        </p:spPr>
        <p:txBody>
          <a:bodyPr wrap="none" rtlCol="0">
            <a:spAutoFit/>
          </a:bodyPr>
          <a:lstStyle/>
          <a:p>
            <a:r>
              <a:rPr lang="en-US" sz="2800" dirty="0">
                <a:solidFill>
                  <a:prstClr val="black"/>
                </a:solidFill>
              </a:rPr>
              <a:t>Rev. Peter R. Hook</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71140"/>
            <a:ext cx="2084832" cy="2606040"/>
          </a:xfrm>
          <a:prstGeom prst="rect">
            <a:avLst/>
          </a:prstGeom>
        </p:spPr>
      </p:pic>
      <p:sp>
        <p:nvSpPr>
          <p:cNvPr id="2" name="Text Box 3">
            <a:extLst>
              <a:ext uri="{FF2B5EF4-FFF2-40B4-BE49-F238E27FC236}">
                <a16:creationId xmlns:a16="http://schemas.microsoft.com/office/drawing/2014/main" id="{D2284F46-B7E2-9016-0578-6830BF5F6437}"/>
              </a:ext>
            </a:extLst>
          </p:cNvPr>
          <p:cNvSpPr txBox="1">
            <a:spLocks noChangeArrowheads="1"/>
          </p:cNvSpPr>
          <p:nvPr/>
        </p:nvSpPr>
        <p:spPr bwMode="auto">
          <a:xfrm>
            <a:off x="3409112" y="929640"/>
            <a:ext cx="5506287" cy="822960"/>
          </a:xfrm>
          <a:prstGeom prst="rect">
            <a:avLst/>
          </a:prstGeom>
          <a:solidFill>
            <a:srgbClr val="ECECEC"/>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990033"/>
                </a:solidFill>
                <a:effectLst/>
                <a:latin typeface="Arial" pitchFamily="34" charset="0"/>
              </a:rPr>
              <a:t>        </a:t>
            </a:r>
            <a:r>
              <a:rPr lang="en-US" sz="4400" dirty="0">
                <a:latin typeface="Arial" pitchFamily="34" charset="0"/>
              </a:rPr>
              <a:t>PA S</a:t>
            </a:r>
            <a:r>
              <a:rPr kumimoji="0" lang="en-US" sz="4400" b="0" i="0" u="none" strike="noStrike" cap="none" normalizeH="0" baseline="0" dirty="0">
                <a:ln>
                  <a:noFill/>
                </a:ln>
                <a:solidFill>
                  <a:schemeClr val="tx1"/>
                </a:solidFill>
                <a:effectLst/>
                <a:latin typeface="Arial" pitchFamily="34" charset="0"/>
              </a:rPr>
              <a:t>tate Chaplain</a:t>
            </a:r>
            <a:endParaRPr kumimoji="0" lang="en-US" sz="1800" b="0" i="0" u="none" strike="noStrike" cap="none" normalizeH="0" baseline="0" dirty="0">
              <a:ln>
                <a:noFill/>
              </a:ln>
              <a:solidFill>
                <a:schemeClr val="tx1"/>
              </a:solidFill>
              <a:effectLst/>
              <a:latin typeface="Arial" pitchFamily="34" charset="0"/>
            </a:endParaRPr>
          </a:p>
        </p:txBody>
      </p:sp>
      <p:pic>
        <p:nvPicPr>
          <p:cNvPr id="3" name="Picture 2" descr="vfw2in">
            <a:extLst>
              <a:ext uri="{FF2B5EF4-FFF2-40B4-BE49-F238E27FC236}">
                <a16:creationId xmlns:a16="http://schemas.microsoft.com/office/drawing/2014/main" id="{1D4E77A7-D1E0-64D4-207D-DC0339570AF5}"/>
              </a:ext>
            </a:extLst>
          </p:cNvPr>
          <p:cNvPicPr>
            <a:picLocks noChangeAspect="1"/>
          </p:cNvPicPr>
          <p:nvPr/>
        </p:nvPicPr>
        <p:blipFill>
          <a:blip r:embed="rId8" cstate="print"/>
          <a:srcRect/>
          <a:stretch>
            <a:fillRect/>
          </a:stretch>
        </p:blipFill>
        <p:spPr bwMode="auto">
          <a:xfrm>
            <a:off x="3475384" y="960120"/>
            <a:ext cx="715616" cy="7315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 at Post Meeting</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a:bodyPr>
          <a:lstStyle/>
          <a:p>
            <a:pPr marL="342900" marR="0" lvl="0" indent="-342900" algn="l">
              <a:spcBef>
                <a:spcPts val="0"/>
              </a:spcBef>
              <a:spcAft>
                <a:spcPts val="1200"/>
              </a:spcAft>
              <a:buFont typeface="Symbol" pitchFamily="2" charset="2"/>
              <a:buChar char=""/>
            </a:pPr>
            <a:r>
              <a:rPr lang="en-US" sz="2800" kern="100" dirty="0">
                <a:solidFill>
                  <a:schemeClr val="tx1"/>
                </a:solidFill>
                <a:effectLst/>
                <a:ea typeface="Calibri" panose="020F0502020204030204" pitchFamily="34" charset="0"/>
                <a:cs typeface="Times New Roman" panose="02020603050405020304" pitchFamily="18" charset="0"/>
              </a:rPr>
              <a:t>Following the reading of the Obituary:</a:t>
            </a:r>
          </a:p>
          <a:p>
            <a:pPr marL="342900" marR="0" lvl="0" indent="-342900" algn="l">
              <a:spcBef>
                <a:spcPts val="0"/>
              </a:spcBef>
              <a:spcAft>
                <a:spcPts val="1200"/>
              </a:spcAft>
              <a:buFont typeface="Symbol" pitchFamily="2" charset="2"/>
              <a:buChar char=""/>
            </a:pPr>
            <a:r>
              <a:rPr lang="en-US" sz="2800" kern="100" dirty="0">
                <a:solidFill>
                  <a:schemeClr val="tx1"/>
                </a:solidFill>
                <a:effectLst/>
                <a:ea typeface="Calibri" panose="020F0502020204030204" pitchFamily="34" charset="0"/>
                <a:cs typeface="Times New Roman" panose="02020603050405020304" pitchFamily="18" charset="0"/>
              </a:rPr>
              <a:t>If you are able, please rise.  Chaplain offers a short prayer on behalf of deceased followed by the Draping of Charter Ceremony and the Playing of Taps.</a:t>
            </a:r>
          </a:p>
          <a:p>
            <a:pPr marL="342900" marR="0" lvl="0" indent="-342900" algn="l">
              <a:spcBef>
                <a:spcPts val="0"/>
              </a:spcBef>
              <a:spcAft>
                <a:spcPts val="1200"/>
              </a:spcAft>
              <a:buFont typeface="Symbol" pitchFamily="2" charset="2"/>
              <a:buChar char=""/>
            </a:pPr>
            <a:r>
              <a:rPr lang="en-US" sz="2800" kern="100" dirty="0">
                <a:solidFill>
                  <a:schemeClr val="tx1"/>
                </a:solidFill>
                <a:effectLst/>
                <a:ea typeface="Calibri" panose="020F0502020204030204" pitchFamily="34" charset="0"/>
                <a:cs typeface="Times New Roman" panose="02020603050405020304" pitchFamily="18" charset="0"/>
              </a:rPr>
              <a:t>Commander: There being no further business, we will have our closing ceremony.</a:t>
            </a:r>
          </a:p>
        </p:txBody>
      </p:sp>
    </p:spTree>
    <p:extLst>
      <p:ext uri="{BB962C8B-B14F-4D97-AF65-F5344CB8AC3E}">
        <p14:creationId xmlns:p14="http://schemas.microsoft.com/office/powerpoint/2010/main" val="34724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graphicFrame>
        <p:nvGraphicFramePr>
          <p:cNvPr id="13" name="Diagram 12"/>
          <p:cNvGraphicFramePr/>
          <p:nvPr/>
        </p:nvGraphicFramePr>
        <p:xfrm>
          <a:off x="685800" y="2946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809320" y="2677180"/>
            <a:ext cx="2848280" cy="523220"/>
          </a:xfrm>
          <a:prstGeom prst="rect">
            <a:avLst/>
          </a:prstGeom>
          <a:noFill/>
        </p:spPr>
        <p:txBody>
          <a:bodyPr wrap="none" rtlCol="0">
            <a:spAutoFit/>
          </a:bodyPr>
          <a:lstStyle/>
          <a:p>
            <a:r>
              <a:rPr lang="en-US" sz="2800" dirty="0">
                <a:solidFill>
                  <a:prstClr val="black"/>
                </a:solidFill>
              </a:rPr>
              <a:t>Rev. Peter R. Hook</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71140"/>
            <a:ext cx="2084832" cy="2606040"/>
          </a:xfrm>
          <a:prstGeom prst="rect">
            <a:avLst/>
          </a:prstGeom>
        </p:spPr>
      </p:pic>
      <p:sp>
        <p:nvSpPr>
          <p:cNvPr id="2" name="Text Box 3">
            <a:extLst>
              <a:ext uri="{FF2B5EF4-FFF2-40B4-BE49-F238E27FC236}">
                <a16:creationId xmlns:a16="http://schemas.microsoft.com/office/drawing/2014/main" id="{EF840A64-C9F5-F28B-DD32-1E9DAE708030}"/>
              </a:ext>
            </a:extLst>
          </p:cNvPr>
          <p:cNvSpPr txBox="1">
            <a:spLocks noChangeArrowheads="1"/>
          </p:cNvSpPr>
          <p:nvPr/>
        </p:nvSpPr>
        <p:spPr bwMode="auto">
          <a:xfrm>
            <a:off x="3409112" y="929640"/>
            <a:ext cx="5506287" cy="822960"/>
          </a:xfrm>
          <a:prstGeom prst="rect">
            <a:avLst/>
          </a:prstGeom>
          <a:solidFill>
            <a:srgbClr val="ECECEC"/>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990033"/>
                </a:solidFill>
                <a:effectLst/>
                <a:latin typeface="Arial" pitchFamily="34" charset="0"/>
              </a:rPr>
              <a:t>        </a:t>
            </a:r>
            <a:r>
              <a:rPr lang="en-US" sz="4400" dirty="0">
                <a:latin typeface="Arial" pitchFamily="34" charset="0"/>
              </a:rPr>
              <a:t>PA S</a:t>
            </a:r>
            <a:r>
              <a:rPr kumimoji="0" lang="en-US" sz="4400" b="0" i="0" u="none" strike="noStrike" cap="none" normalizeH="0" baseline="0" dirty="0">
                <a:ln>
                  <a:noFill/>
                </a:ln>
                <a:solidFill>
                  <a:schemeClr val="tx1"/>
                </a:solidFill>
                <a:effectLst/>
                <a:latin typeface="Arial" pitchFamily="34" charset="0"/>
              </a:rPr>
              <a:t>tate Chaplain</a:t>
            </a:r>
            <a:endParaRPr kumimoji="0" lang="en-US" sz="1800" b="0" i="0" u="none" strike="noStrike" cap="none" normalizeH="0" baseline="0" dirty="0">
              <a:ln>
                <a:noFill/>
              </a:ln>
              <a:solidFill>
                <a:schemeClr val="tx1"/>
              </a:solidFill>
              <a:effectLst/>
              <a:latin typeface="Arial" pitchFamily="34" charset="0"/>
            </a:endParaRPr>
          </a:p>
        </p:txBody>
      </p:sp>
      <p:pic>
        <p:nvPicPr>
          <p:cNvPr id="3" name="Picture 2" descr="vfw2in">
            <a:extLst>
              <a:ext uri="{FF2B5EF4-FFF2-40B4-BE49-F238E27FC236}">
                <a16:creationId xmlns:a16="http://schemas.microsoft.com/office/drawing/2014/main" id="{E22F8481-54A1-EAFA-F791-4C4A80A21286}"/>
              </a:ext>
            </a:extLst>
          </p:cNvPr>
          <p:cNvPicPr>
            <a:picLocks noChangeAspect="1"/>
          </p:cNvPicPr>
          <p:nvPr/>
        </p:nvPicPr>
        <p:blipFill>
          <a:blip r:embed="rId8" cstate="print"/>
          <a:srcRect/>
          <a:stretch>
            <a:fillRect/>
          </a:stretch>
        </p:blipFill>
        <p:spPr bwMode="auto">
          <a:xfrm>
            <a:off x="3505200" y="960120"/>
            <a:ext cx="715616" cy="7315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15" name="TextBox 14"/>
          <p:cNvSpPr txBox="1"/>
          <p:nvPr/>
        </p:nvSpPr>
        <p:spPr>
          <a:xfrm>
            <a:off x="809320" y="2677180"/>
            <a:ext cx="2848280" cy="523220"/>
          </a:xfrm>
          <a:prstGeom prst="rect">
            <a:avLst/>
          </a:prstGeom>
          <a:noFill/>
        </p:spPr>
        <p:txBody>
          <a:bodyPr wrap="none" rtlCol="0">
            <a:spAutoFit/>
          </a:bodyPr>
          <a:lstStyle/>
          <a:p>
            <a:r>
              <a:rPr lang="en-US" sz="2800" dirty="0">
                <a:solidFill>
                  <a:prstClr val="black"/>
                </a:solidFill>
              </a:rPr>
              <a:t>Rev. Peter R. Hook</a:t>
            </a:r>
          </a:p>
        </p:txBody>
      </p:sp>
      <p:graphicFrame>
        <p:nvGraphicFramePr>
          <p:cNvPr id="18" name="Diagram 17"/>
          <p:cNvGraphicFramePr/>
          <p:nvPr/>
        </p:nvGraphicFramePr>
        <p:xfrm>
          <a:off x="685800" y="2946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71140"/>
            <a:ext cx="2084832" cy="2606040"/>
          </a:xfrm>
          <a:prstGeom prst="rect">
            <a:avLst/>
          </a:prstGeom>
        </p:spPr>
      </p:pic>
      <p:sp>
        <p:nvSpPr>
          <p:cNvPr id="4" name="Text Box 3">
            <a:extLst>
              <a:ext uri="{FF2B5EF4-FFF2-40B4-BE49-F238E27FC236}">
                <a16:creationId xmlns:a16="http://schemas.microsoft.com/office/drawing/2014/main" id="{00173FBF-78F9-9C89-614E-669D652C2ADD}"/>
              </a:ext>
            </a:extLst>
          </p:cNvPr>
          <p:cNvSpPr txBox="1">
            <a:spLocks noChangeArrowheads="1"/>
          </p:cNvSpPr>
          <p:nvPr/>
        </p:nvSpPr>
        <p:spPr bwMode="auto">
          <a:xfrm>
            <a:off x="3409112" y="929640"/>
            <a:ext cx="5506287" cy="822960"/>
          </a:xfrm>
          <a:prstGeom prst="rect">
            <a:avLst/>
          </a:prstGeom>
          <a:solidFill>
            <a:srgbClr val="ECECEC"/>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990033"/>
                </a:solidFill>
                <a:effectLst/>
                <a:latin typeface="Arial" pitchFamily="34" charset="0"/>
              </a:rPr>
              <a:t>        </a:t>
            </a:r>
            <a:r>
              <a:rPr lang="en-US" sz="4400" dirty="0">
                <a:latin typeface="Arial" pitchFamily="34" charset="0"/>
              </a:rPr>
              <a:t>PA S</a:t>
            </a:r>
            <a:r>
              <a:rPr kumimoji="0" lang="en-US" sz="4400" b="0" i="0" u="none" strike="noStrike" cap="none" normalizeH="0" baseline="0" dirty="0">
                <a:ln>
                  <a:noFill/>
                </a:ln>
                <a:solidFill>
                  <a:schemeClr val="tx1"/>
                </a:solidFill>
                <a:effectLst/>
                <a:latin typeface="Arial" pitchFamily="34" charset="0"/>
              </a:rPr>
              <a:t>tate Chaplain</a:t>
            </a:r>
            <a:endParaRPr kumimoji="0" lang="en-US" sz="1800" b="0" i="0" u="none" strike="noStrike" cap="none" normalizeH="0" baseline="0" dirty="0">
              <a:ln>
                <a:noFill/>
              </a:ln>
              <a:solidFill>
                <a:schemeClr val="tx1"/>
              </a:solidFill>
              <a:effectLst/>
              <a:latin typeface="Arial" pitchFamily="34" charset="0"/>
            </a:endParaRPr>
          </a:p>
        </p:txBody>
      </p:sp>
      <p:pic>
        <p:nvPicPr>
          <p:cNvPr id="5" name="Picture 4" descr="vfw2in">
            <a:extLst>
              <a:ext uri="{FF2B5EF4-FFF2-40B4-BE49-F238E27FC236}">
                <a16:creationId xmlns:a16="http://schemas.microsoft.com/office/drawing/2014/main" id="{E8EE80D0-442F-7CE9-3332-F2693C1D4184}"/>
              </a:ext>
            </a:extLst>
          </p:cNvPr>
          <p:cNvPicPr>
            <a:picLocks noChangeAspect="1"/>
          </p:cNvPicPr>
          <p:nvPr/>
        </p:nvPicPr>
        <p:blipFill>
          <a:blip r:embed="rId8" cstate="print"/>
          <a:srcRect/>
          <a:stretch>
            <a:fillRect/>
          </a:stretch>
        </p:blipFill>
        <p:spPr bwMode="auto">
          <a:xfrm>
            <a:off x="3505200" y="960120"/>
            <a:ext cx="715616" cy="7315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92C43"/>
          </a:solidFill>
        </p:spPr>
        <p:txBody>
          <a:bodyPr>
            <a:normAutofit/>
          </a:bodyPr>
          <a:lstStyle/>
          <a:p>
            <a:pPr lvl="0"/>
            <a:r>
              <a:rPr lang="en-US" dirty="0">
                <a:solidFill>
                  <a:schemeClr val="bg1"/>
                </a:solidFill>
              </a:rPr>
              <a:t>Organizational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46584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vfw2in"/>
          <p:cNvPicPr>
            <a:picLocks noChangeAspect="1"/>
          </p:cNvPicPr>
          <p:nvPr/>
        </p:nvPicPr>
        <p:blipFill>
          <a:blip r:embed="rId7" cstate="print"/>
          <a:srcRect/>
          <a:stretch>
            <a:fillRect/>
          </a:stretch>
        </p:blipFill>
        <p:spPr bwMode="auto">
          <a:xfrm>
            <a:off x="579784" y="457200"/>
            <a:ext cx="715616" cy="731520"/>
          </a:xfrm>
          <a:prstGeom prst="rect">
            <a:avLst/>
          </a:prstGeom>
          <a:solidFill>
            <a:schemeClr val="bg1"/>
          </a:solidFill>
          <a:ln w="9525">
            <a:noFill/>
            <a:miter lim="800000"/>
            <a:headEnd/>
            <a:tailEnd/>
          </a:ln>
        </p:spPr>
      </p:pic>
      <p:pic>
        <p:nvPicPr>
          <p:cNvPr id="6" name="Picture 5" descr="vfw2in"/>
          <p:cNvPicPr>
            <a:picLocks noChangeAspect="1"/>
          </p:cNvPicPr>
          <p:nvPr/>
        </p:nvPicPr>
        <p:blipFill>
          <a:blip r:embed="rId7" cstate="print"/>
          <a:srcRect/>
          <a:stretch>
            <a:fillRect/>
          </a:stretch>
        </p:blipFill>
        <p:spPr bwMode="auto">
          <a:xfrm>
            <a:off x="7848600" y="457200"/>
            <a:ext cx="715616" cy="731520"/>
          </a:xfrm>
          <a:prstGeom prst="rect">
            <a:avLst/>
          </a:prstGeom>
          <a:solidFill>
            <a:schemeClr val="bg1"/>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685800" y="76200"/>
            <a:ext cx="7772400" cy="1470025"/>
          </a:xfrm>
        </p:spPr>
        <p:txBody>
          <a:bodyPr/>
          <a:lstStyle/>
          <a:p>
            <a:r>
              <a:rPr lang="en-US" u="sng" dirty="0"/>
              <a:t>Four Conferences</a:t>
            </a:r>
          </a:p>
        </p:txBody>
      </p:sp>
      <p:pic>
        <p:nvPicPr>
          <p:cNvPr id="4" name="Picture 3">
            <a:extLst>
              <a:ext uri="{FF2B5EF4-FFF2-40B4-BE49-F238E27FC236}">
                <a16:creationId xmlns:a16="http://schemas.microsoft.com/office/drawing/2014/main" id="{7EFCD527-25C5-5142-8921-80A908921CFF}"/>
              </a:ext>
            </a:extLst>
          </p:cNvPr>
          <p:cNvPicPr>
            <a:picLocks noChangeAspect="1"/>
          </p:cNvPicPr>
          <p:nvPr/>
        </p:nvPicPr>
        <p:blipFill>
          <a:blip r:embed="rId2"/>
          <a:stretch>
            <a:fillRect/>
          </a:stretch>
        </p:blipFill>
        <p:spPr>
          <a:xfrm>
            <a:off x="990598" y="1892290"/>
            <a:ext cx="7276266" cy="4480560"/>
          </a:xfrm>
          <a:prstGeom prst="rect">
            <a:avLst/>
          </a:prstGeom>
        </p:spPr>
      </p:pic>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6" name="TextBox 5">
            <a:extLst>
              <a:ext uri="{FF2B5EF4-FFF2-40B4-BE49-F238E27FC236}">
                <a16:creationId xmlns:a16="http://schemas.microsoft.com/office/drawing/2014/main" id="{F6F73264-9532-0A49-9318-397544C547C5}"/>
              </a:ext>
            </a:extLst>
          </p:cNvPr>
          <p:cNvSpPr txBox="1"/>
          <p:nvPr/>
        </p:nvSpPr>
        <p:spPr>
          <a:xfrm>
            <a:off x="4418594" y="2996625"/>
            <a:ext cx="1220206" cy="584775"/>
          </a:xfrm>
          <a:prstGeom prst="rect">
            <a:avLst/>
          </a:prstGeom>
          <a:noFill/>
        </p:spPr>
        <p:txBody>
          <a:bodyPr wrap="none" rtlCol="0">
            <a:spAutoFit/>
          </a:bodyPr>
          <a:lstStyle/>
          <a:p>
            <a:r>
              <a:rPr lang="en-US" sz="3200" b="1" dirty="0">
                <a:solidFill>
                  <a:schemeClr val="bg1"/>
                </a:solidFill>
              </a:rPr>
              <a:t>Big 10</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Tree>
    <p:extLst>
      <p:ext uri="{BB962C8B-B14F-4D97-AF65-F5344CB8AC3E}">
        <p14:creationId xmlns:p14="http://schemas.microsoft.com/office/powerpoint/2010/main" val="401911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Services</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lnSpcReduction="10000"/>
          </a:bodyPr>
          <a:lstStyle/>
          <a:p>
            <a:pPr marL="342900" marR="0" lvl="0" indent="-342900" algn="l">
              <a:lnSpc>
                <a:spcPct val="110000"/>
              </a:lnSpc>
              <a:spcBef>
                <a:spcPts val="0"/>
              </a:spcBef>
              <a:spcAft>
                <a:spcPts val="0"/>
              </a:spcAft>
              <a:buFont typeface="Symbol" pitchFamily="2" charset="2"/>
              <a:buChar char=""/>
            </a:pPr>
            <a:r>
              <a:rPr lang="en-US" sz="3000" kern="0" dirty="0">
                <a:solidFill>
                  <a:srgbClr val="010101"/>
                </a:solidFill>
                <a:effectLst/>
                <a:ea typeface="Times New Roman" panose="02020603050405020304" pitchFamily="18" charset="0"/>
                <a:cs typeface="Times New Roman" panose="02020603050405020304" pitchFamily="18" charset="0"/>
              </a:rPr>
              <a:t>At the beginning of each of our Post meetings we recite Section 230102 of the Congressional Charter.  It is found on page 18 of the Ritual and states, </a:t>
            </a:r>
            <a:r>
              <a:rPr lang="en-US" sz="3000" i="1" kern="0" dirty="0">
                <a:solidFill>
                  <a:srgbClr val="010101"/>
                </a:solidFill>
                <a:effectLst/>
                <a:ea typeface="Times New Roman" panose="02020603050405020304" pitchFamily="18" charset="0"/>
                <a:cs typeface="Times New Roman" panose="02020603050405020304" pitchFamily="18" charset="0"/>
              </a:rPr>
              <a:t>“The purpose of this corporation shall be fraternal, patriotic, historical, charitable and educational; to preserve and strengthen comradeship among its members; to assist worthy comrades; </a:t>
            </a:r>
            <a:r>
              <a:rPr lang="en-US" sz="3000" i="1" u="sng" kern="0" dirty="0">
                <a:solidFill>
                  <a:srgbClr val="010101"/>
                </a:solidFill>
                <a:effectLst/>
                <a:ea typeface="Times New Roman" panose="02020603050405020304" pitchFamily="18" charset="0"/>
                <a:cs typeface="Times New Roman" panose="02020603050405020304" pitchFamily="18" charset="0"/>
              </a:rPr>
              <a:t>to perpetuate the memory and history of our dead.</a:t>
            </a:r>
            <a:r>
              <a:rPr lang="en-US" sz="3000" i="1" kern="0" dirty="0">
                <a:solidFill>
                  <a:srgbClr val="010101"/>
                </a:solidFill>
                <a:effectLst/>
                <a:ea typeface="Times New Roman" panose="02020603050405020304" pitchFamily="18" charset="0"/>
                <a:cs typeface="Times New Roman" panose="02020603050405020304" pitchFamily="18" charset="0"/>
              </a:rPr>
              <a:t>”</a:t>
            </a:r>
            <a:r>
              <a:rPr lang="en-US" sz="3000" kern="0" dirty="0">
                <a:solidFill>
                  <a:srgbClr val="010101"/>
                </a:solidFill>
                <a:effectLst/>
                <a:ea typeface="Times New Roman" panose="02020603050405020304" pitchFamily="18" charset="0"/>
                <a:cs typeface="Times New Roman" panose="02020603050405020304" pitchFamily="18" charset="0"/>
              </a:rPr>
              <a:t>  The VFW Ritual contains the Memorial Service on pages 74-79, and it seeks to fulfill that section of the purpose.</a:t>
            </a:r>
            <a:endParaRPr lang="en-US" sz="3000" kern="100" dirty="0">
              <a:effectLst/>
              <a:ea typeface="Calibri" panose="020F0502020204030204" pitchFamily="34" charset="0"/>
              <a:cs typeface="Times New Roman" panose="02020603050405020304" pitchFamily="18" charset="0"/>
            </a:endParaRPr>
          </a:p>
          <a:p>
            <a:pPr marL="457200" marR="0" algn="l">
              <a:lnSpc>
                <a:spcPct val="110000"/>
              </a:lnSpc>
              <a:spcBef>
                <a:spcPts val="0"/>
              </a:spcBef>
              <a:spcAft>
                <a:spcPts val="0"/>
              </a:spcAft>
            </a:pPr>
            <a:r>
              <a:rPr lang="en-US" sz="2400" kern="0" dirty="0">
                <a:solidFill>
                  <a:srgbClr val="000000"/>
                </a:solidFill>
                <a:effectLst/>
                <a:ea typeface="Times New Roman" panose="02020603050405020304" pitchFamily="18" charset="0"/>
                <a:cs typeface="Times New Roman" panose="02020603050405020304" pitchFamily="18" charset="0"/>
              </a:rPr>
              <a:t> </a:t>
            </a:r>
            <a:endParaRPr lang="en-US" sz="24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68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B52-959E-424D-A95F-380A0ADAC2A7}"/>
              </a:ext>
            </a:extLst>
          </p:cNvPr>
          <p:cNvSpPr>
            <a:spLocks noGrp="1"/>
          </p:cNvSpPr>
          <p:nvPr>
            <p:ph type="ctrTitle"/>
          </p:nvPr>
        </p:nvSpPr>
        <p:spPr>
          <a:xfrm>
            <a:off x="304800" y="76200"/>
            <a:ext cx="8534400" cy="906497"/>
          </a:xfrm>
        </p:spPr>
        <p:txBody>
          <a:bodyPr>
            <a:normAutofit/>
          </a:bodyPr>
          <a:lstStyle/>
          <a:p>
            <a:r>
              <a:rPr lang="en-US" u="sng" kern="0" dirty="0">
                <a:solidFill>
                  <a:srgbClr val="010101"/>
                </a:solidFill>
                <a:effectLst/>
                <a:ea typeface="Times New Roman" panose="02020603050405020304" pitchFamily="18" charset="0"/>
                <a:cs typeface="Times New Roman" panose="02020603050405020304" pitchFamily="18" charset="0"/>
              </a:rPr>
              <a:t>Memorial Services</a:t>
            </a:r>
            <a:endParaRPr lang="en-US" u="sng" dirty="0"/>
          </a:p>
        </p:txBody>
      </p:sp>
      <p:sp>
        <p:nvSpPr>
          <p:cNvPr id="5" name="TextBox 4">
            <a:extLst>
              <a:ext uri="{FF2B5EF4-FFF2-40B4-BE49-F238E27FC236}">
                <a16:creationId xmlns:a16="http://schemas.microsoft.com/office/drawing/2014/main" id="{D4A3D8DD-4304-104B-A764-AD08FFABF785}"/>
              </a:ext>
            </a:extLst>
          </p:cNvPr>
          <p:cNvSpPr txBox="1"/>
          <p:nvPr/>
        </p:nvSpPr>
        <p:spPr>
          <a:xfrm>
            <a:off x="4799194" y="4648200"/>
            <a:ext cx="1754006" cy="584775"/>
          </a:xfrm>
          <a:prstGeom prst="rect">
            <a:avLst/>
          </a:prstGeom>
          <a:noFill/>
        </p:spPr>
        <p:txBody>
          <a:bodyPr wrap="none" rtlCol="0">
            <a:spAutoFit/>
          </a:bodyPr>
          <a:lstStyle/>
          <a:p>
            <a:r>
              <a:rPr lang="en-US" sz="3200" b="1" dirty="0">
                <a:solidFill>
                  <a:schemeClr val="bg1"/>
                </a:solidFill>
              </a:rPr>
              <a:t>Southern</a:t>
            </a:r>
          </a:p>
        </p:txBody>
      </p:sp>
      <p:sp>
        <p:nvSpPr>
          <p:cNvPr id="7" name="TextBox 6">
            <a:extLst>
              <a:ext uri="{FF2B5EF4-FFF2-40B4-BE49-F238E27FC236}">
                <a16:creationId xmlns:a16="http://schemas.microsoft.com/office/drawing/2014/main" id="{DBDAF86C-003E-9949-8277-7DA0FE4B3F0E}"/>
              </a:ext>
            </a:extLst>
          </p:cNvPr>
          <p:cNvSpPr txBox="1"/>
          <p:nvPr/>
        </p:nvSpPr>
        <p:spPr>
          <a:xfrm>
            <a:off x="1598794" y="3200400"/>
            <a:ext cx="1617559" cy="584775"/>
          </a:xfrm>
          <a:prstGeom prst="rect">
            <a:avLst/>
          </a:prstGeom>
          <a:noFill/>
        </p:spPr>
        <p:txBody>
          <a:bodyPr wrap="none" rtlCol="0">
            <a:spAutoFit/>
          </a:bodyPr>
          <a:lstStyle/>
          <a:p>
            <a:r>
              <a:rPr lang="en-US" sz="3200" b="1" dirty="0">
                <a:solidFill>
                  <a:schemeClr val="bg1"/>
                </a:solidFill>
              </a:rPr>
              <a:t>Western</a:t>
            </a:r>
          </a:p>
        </p:txBody>
      </p:sp>
      <p:sp>
        <p:nvSpPr>
          <p:cNvPr id="8" name="TextBox 7">
            <a:extLst>
              <a:ext uri="{FF2B5EF4-FFF2-40B4-BE49-F238E27FC236}">
                <a16:creationId xmlns:a16="http://schemas.microsoft.com/office/drawing/2014/main" id="{3DBCD3AD-C2BC-824C-86EC-4B196E81171E}"/>
              </a:ext>
            </a:extLst>
          </p:cNvPr>
          <p:cNvSpPr txBox="1"/>
          <p:nvPr/>
        </p:nvSpPr>
        <p:spPr>
          <a:xfrm rot="19492086">
            <a:off x="6629400" y="2743200"/>
            <a:ext cx="1450462" cy="584775"/>
          </a:xfrm>
          <a:prstGeom prst="rect">
            <a:avLst/>
          </a:prstGeom>
          <a:noFill/>
        </p:spPr>
        <p:txBody>
          <a:bodyPr wrap="none" rtlCol="0">
            <a:spAutoFit/>
          </a:bodyPr>
          <a:lstStyle/>
          <a:p>
            <a:r>
              <a:rPr lang="en-US" sz="3200" b="1" dirty="0">
                <a:solidFill>
                  <a:schemeClr val="bg1"/>
                </a:solidFill>
              </a:rPr>
              <a:t>Eastern</a:t>
            </a:r>
          </a:p>
        </p:txBody>
      </p:sp>
      <p:sp>
        <p:nvSpPr>
          <p:cNvPr id="3" name="Subtitle 2">
            <a:extLst>
              <a:ext uri="{FF2B5EF4-FFF2-40B4-BE49-F238E27FC236}">
                <a16:creationId xmlns:a16="http://schemas.microsoft.com/office/drawing/2014/main" id="{BB7F7AF0-BE55-4198-CD82-E2D3B4C91DE7}"/>
              </a:ext>
            </a:extLst>
          </p:cNvPr>
          <p:cNvSpPr>
            <a:spLocks noGrp="1"/>
          </p:cNvSpPr>
          <p:nvPr>
            <p:ph type="subTitle" idx="1"/>
          </p:nvPr>
        </p:nvSpPr>
        <p:spPr>
          <a:xfrm>
            <a:off x="228600" y="1219200"/>
            <a:ext cx="8763000" cy="5562600"/>
          </a:xfrm>
        </p:spPr>
        <p:txBody>
          <a:bodyPr>
            <a:normAutofit fontScale="92500"/>
          </a:bodyPr>
          <a:lstStyle/>
          <a:p>
            <a:pPr marL="342900" marR="0" lvl="0" indent="-342900" algn="l">
              <a:lnSpc>
                <a:spcPct val="110000"/>
              </a:lnSpc>
              <a:spcBef>
                <a:spcPts val="0"/>
              </a:spcBef>
              <a:spcAft>
                <a:spcPts val="0"/>
              </a:spcAft>
              <a:buFont typeface="Symbol" pitchFamily="2" charset="2"/>
              <a:buChar char=""/>
            </a:pPr>
            <a:r>
              <a:rPr lang="en-US" sz="3500" kern="0" dirty="0">
                <a:solidFill>
                  <a:srgbClr val="010101"/>
                </a:solidFill>
                <a:effectLst/>
                <a:ea typeface="Times New Roman" panose="02020603050405020304" pitchFamily="18" charset="0"/>
                <a:cs typeface="Times New Roman" panose="02020603050405020304" pitchFamily="18" charset="0"/>
              </a:rPr>
              <a:t>The Memorial Service held each year at the National Convention, is a model set for each of us to follow.  However, each department has freedom to add elements and make adjustments to the basic memorial service.</a:t>
            </a:r>
            <a:endParaRPr lang="en-US" sz="3500" kern="100" dirty="0">
              <a:effectLst/>
              <a:ea typeface="Calibri" panose="020F0502020204030204" pitchFamily="34" charset="0"/>
              <a:cs typeface="Times New Roman" panose="02020603050405020304" pitchFamily="18" charset="0"/>
            </a:endParaRPr>
          </a:p>
          <a:p>
            <a:pPr marL="457200" marR="0" algn="l">
              <a:lnSpc>
                <a:spcPct val="110000"/>
              </a:lnSpc>
              <a:spcBef>
                <a:spcPts val="0"/>
              </a:spcBef>
              <a:spcAft>
                <a:spcPts val="0"/>
              </a:spcAft>
            </a:pPr>
            <a:r>
              <a:rPr lang="en-US" sz="3500" kern="0" dirty="0">
                <a:solidFill>
                  <a:srgbClr val="010101"/>
                </a:solidFill>
                <a:effectLst/>
                <a:ea typeface="Times New Roman" panose="02020603050405020304" pitchFamily="18" charset="0"/>
                <a:cs typeface="Times New Roman" panose="02020603050405020304" pitchFamily="18" charset="0"/>
              </a:rPr>
              <a:t> </a:t>
            </a:r>
            <a:endParaRPr lang="en-US" sz="3500" kern="100" dirty="0">
              <a:effectLst/>
              <a:ea typeface="Calibri" panose="020F050202020403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itchFamily="2" charset="2"/>
              <a:buChar char=""/>
            </a:pPr>
            <a:r>
              <a:rPr lang="en-US" sz="3500" kern="0" dirty="0">
                <a:solidFill>
                  <a:srgbClr val="010101"/>
                </a:solidFill>
                <a:effectLst/>
                <a:ea typeface="Times New Roman" panose="02020603050405020304" pitchFamily="18" charset="0"/>
                <a:cs typeface="Times New Roman" panose="02020603050405020304" pitchFamily="18" charset="0"/>
              </a:rPr>
              <a:t>The key to making a memorial service meaningful and significant for those in attendance, is found in the execution of the details.</a:t>
            </a:r>
            <a:endParaRPr lang="en-US" sz="35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211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770-98FC-504C-A3CE-2D4BDCD37A5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9659109-B165-E68E-7D19-9C4E610E7F28}"/>
              </a:ext>
            </a:extLst>
          </p:cNvPr>
          <p:cNvSpPr>
            <a:spLocks noGrp="1"/>
          </p:cNvSpPr>
          <p:nvPr>
            <p:ph type="subTitle" idx="1"/>
          </p:nvPr>
        </p:nvSpPr>
        <p:spPr/>
        <p:txBody>
          <a:bodyPr/>
          <a:lstStyle/>
          <a:p>
            <a:endParaRPr lang="en-US" dirty="0"/>
          </a:p>
        </p:txBody>
      </p:sp>
      <p:pic>
        <p:nvPicPr>
          <p:cNvPr id="5" name="Picture 4" descr="A long shot of a stage&#10;&#10;Description automatically generated">
            <a:extLst>
              <a:ext uri="{FF2B5EF4-FFF2-40B4-BE49-F238E27FC236}">
                <a16:creationId xmlns:a16="http://schemas.microsoft.com/office/drawing/2014/main" id="{E65A78D6-8B70-4A57-5EAF-DF414473E5F9}"/>
              </a:ext>
            </a:extLst>
          </p:cNvPr>
          <p:cNvPicPr>
            <a:picLocks noChangeAspect="1"/>
          </p:cNvPicPr>
          <p:nvPr/>
        </p:nvPicPr>
        <p:blipFill rotWithShape="1">
          <a:blip r:embed="rId2">
            <a:extLst>
              <a:ext uri="{28A0092B-C50C-407E-A947-70E740481C1C}">
                <a14:useLocalDpi xmlns:a14="http://schemas.microsoft.com/office/drawing/2010/main" val="0"/>
              </a:ext>
            </a:extLst>
          </a:blip>
          <a:srcRect t="13072"/>
          <a:stretch/>
        </p:blipFill>
        <p:spPr>
          <a:xfrm>
            <a:off x="0" y="0"/>
            <a:ext cx="9116501" cy="6858000"/>
          </a:xfrm>
          <a:prstGeom prst="rect">
            <a:avLst/>
          </a:prstGeom>
        </p:spPr>
      </p:pic>
    </p:spTree>
    <p:extLst>
      <p:ext uri="{BB962C8B-B14F-4D97-AF65-F5344CB8AC3E}">
        <p14:creationId xmlns:p14="http://schemas.microsoft.com/office/powerpoint/2010/main" val="376636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shot of a stage&#10;&#10;Description automatically generated">
            <a:extLst>
              <a:ext uri="{FF2B5EF4-FFF2-40B4-BE49-F238E27FC236}">
                <a16:creationId xmlns:a16="http://schemas.microsoft.com/office/drawing/2014/main" id="{E65A78D6-8B70-4A57-5EAF-DF414473E5F9}"/>
              </a:ext>
            </a:extLst>
          </p:cNvPr>
          <p:cNvPicPr>
            <a:picLocks noChangeAspect="1"/>
          </p:cNvPicPr>
          <p:nvPr/>
        </p:nvPicPr>
        <p:blipFill rotWithShape="1">
          <a:blip r:embed="rId2">
            <a:extLst>
              <a:ext uri="{28A0092B-C50C-407E-A947-70E740481C1C}">
                <a14:useLocalDpi xmlns:a14="http://schemas.microsoft.com/office/drawing/2010/main" val="0"/>
              </a:ext>
            </a:extLst>
          </a:blip>
          <a:srcRect t="13072"/>
          <a:stretch/>
        </p:blipFill>
        <p:spPr>
          <a:xfrm>
            <a:off x="2880360" y="0"/>
            <a:ext cx="3383280" cy="2545106"/>
          </a:xfrm>
          <a:prstGeom prst="rect">
            <a:avLst/>
          </a:prstGeom>
        </p:spPr>
      </p:pic>
      <p:sp>
        <p:nvSpPr>
          <p:cNvPr id="4" name="Subtitle 2">
            <a:extLst>
              <a:ext uri="{FF2B5EF4-FFF2-40B4-BE49-F238E27FC236}">
                <a16:creationId xmlns:a16="http://schemas.microsoft.com/office/drawing/2014/main" id="{7EB2BE17-F624-C81C-E6FA-FDDDBF4F0DB8}"/>
              </a:ext>
            </a:extLst>
          </p:cNvPr>
          <p:cNvSpPr>
            <a:spLocks noGrp="1"/>
          </p:cNvSpPr>
          <p:nvPr>
            <p:ph type="subTitle" idx="1"/>
          </p:nvPr>
        </p:nvSpPr>
        <p:spPr>
          <a:xfrm>
            <a:off x="228600" y="2743200"/>
            <a:ext cx="8763000" cy="4114800"/>
          </a:xfrm>
        </p:spPr>
        <p:txBody>
          <a:bodyPr>
            <a:normAutofit fontScale="92500" lnSpcReduction="10000"/>
          </a:bodyPr>
          <a:lstStyle/>
          <a:p>
            <a:pPr marL="342900" indent="-342900" algn="l">
              <a:lnSpc>
                <a:spcPct val="110000"/>
              </a:lnSpc>
              <a:spcBef>
                <a:spcPts val="0"/>
              </a:spcBef>
              <a:buFont typeface="Symbol" pitchFamily="2"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who have a speaking part are seated on the platform on either side of the podium.  At National they are on the platform seated in a row behind the podium.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10000"/>
              </a:lnSpc>
              <a:spcBef>
                <a:spcPts val="0"/>
              </a:spcBef>
              <a:buFont typeface="Symbol" pitchFamily="2" charset="2"/>
              <a:buChar char=""/>
            </a:pPr>
            <a:endPar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lnSpc>
                <a:spcPct val="110000"/>
              </a:lnSpc>
              <a:spcBef>
                <a:spcPts val="0"/>
              </a:spcBef>
              <a:buFont typeface="Symbol" pitchFamily="2"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picture there is one altar, and the Auxiliary charter is draped prior to the beginning of the service.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527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shot of a stage&#10;&#10;Description automatically generated">
            <a:extLst>
              <a:ext uri="{FF2B5EF4-FFF2-40B4-BE49-F238E27FC236}">
                <a16:creationId xmlns:a16="http://schemas.microsoft.com/office/drawing/2014/main" id="{E65A78D6-8B70-4A57-5EAF-DF414473E5F9}"/>
              </a:ext>
            </a:extLst>
          </p:cNvPr>
          <p:cNvPicPr>
            <a:picLocks noChangeAspect="1"/>
          </p:cNvPicPr>
          <p:nvPr/>
        </p:nvPicPr>
        <p:blipFill rotWithShape="1">
          <a:blip r:embed="rId2">
            <a:extLst>
              <a:ext uri="{28A0092B-C50C-407E-A947-70E740481C1C}">
                <a14:useLocalDpi xmlns:a14="http://schemas.microsoft.com/office/drawing/2010/main" val="0"/>
              </a:ext>
            </a:extLst>
          </a:blip>
          <a:srcRect t="13072"/>
          <a:stretch/>
        </p:blipFill>
        <p:spPr>
          <a:xfrm>
            <a:off x="2880360" y="0"/>
            <a:ext cx="3383280" cy="2545106"/>
          </a:xfrm>
          <a:prstGeom prst="rect">
            <a:avLst/>
          </a:prstGeom>
        </p:spPr>
      </p:pic>
      <p:sp>
        <p:nvSpPr>
          <p:cNvPr id="4" name="Subtitle 2">
            <a:extLst>
              <a:ext uri="{FF2B5EF4-FFF2-40B4-BE49-F238E27FC236}">
                <a16:creationId xmlns:a16="http://schemas.microsoft.com/office/drawing/2014/main" id="{7EB2BE17-F624-C81C-E6FA-FDDDBF4F0DB8}"/>
              </a:ext>
            </a:extLst>
          </p:cNvPr>
          <p:cNvSpPr>
            <a:spLocks noGrp="1"/>
          </p:cNvSpPr>
          <p:nvPr>
            <p:ph type="subTitle" idx="1"/>
          </p:nvPr>
        </p:nvSpPr>
        <p:spPr>
          <a:xfrm>
            <a:off x="228600" y="2743200"/>
            <a:ext cx="8763000" cy="4114800"/>
          </a:xfrm>
        </p:spPr>
        <p:txBody>
          <a:bodyPr>
            <a:normAutofit fontScale="92500" lnSpcReduction="10000"/>
          </a:bodyPr>
          <a:lstStyle/>
          <a:p>
            <a:pPr marL="342900" indent="-342900" algn="l">
              <a:lnSpc>
                <a:spcPct val="110000"/>
              </a:lnSpc>
              <a:spcBef>
                <a:spcPts val="0"/>
              </a:spcBef>
              <a:buFont typeface="Symbol" pitchFamily="2"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the decision was made to have a unified memorial service using the VFW and Auxiliary, they decided to have two altars (one for the VFW and one for the Auxiliary).  At the beginning of the memorial service the Auxiliary conducts a ceremony where they draped their charter and lay their Bible on their altar.  (This is on page 3-4 of the National Script)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28270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1190</TotalTime>
  <Words>1486</Words>
  <Application>Microsoft Macintosh PowerPoint</Application>
  <PresentationFormat>On-screen Show (4:3)</PresentationFormat>
  <Paragraphs>126</Paragraphs>
  <Slides>22</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Calibri</vt:lpstr>
      <vt:lpstr>Symbol</vt:lpstr>
      <vt:lpstr>Times New Roman</vt:lpstr>
      <vt:lpstr>Wingdings</vt:lpstr>
      <vt:lpstr>Office Theme</vt:lpstr>
      <vt:lpstr>1_Office Theme</vt:lpstr>
      <vt:lpstr>7_Office Theme</vt:lpstr>
      <vt:lpstr>18_Office Theme</vt:lpstr>
      <vt:lpstr>19_Office Theme</vt:lpstr>
      <vt:lpstr>PowerPoint Presentation</vt:lpstr>
      <vt:lpstr>PowerPoint Presentation</vt:lpstr>
      <vt:lpstr>Organizational Structure</vt:lpstr>
      <vt:lpstr>Four Conferences</vt:lpstr>
      <vt:lpstr>Memorial Services</vt:lpstr>
      <vt:lpstr>Memorial Services</vt:lpstr>
      <vt:lpstr>PowerPoint Presentation</vt:lpstr>
      <vt:lpstr>PowerPoint Presentation</vt:lpstr>
      <vt:lpstr>PowerPoint Presentation</vt:lpstr>
      <vt:lpstr>PowerPoint Presentation</vt:lpstr>
      <vt:lpstr>Memorial Services</vt:lpstr>
      <vt:lpstr>Memorial Services</vt:lpstr>
      <vt:lpstr>Hook’s perspective and attention to detail</vt:lpstr>
      <vt:lpstr>Hook’s perspective and attention to detail</vt:lpstr>
      <vt:lpstr>Hook’s perspective and attention to detail</vt:lpstr>
      <vt:lpstr>Various VFW Memorial Services</vt:lpstr>
      <vt:lpstr>Various VFW Memorial Services</vt:lpstr>
      <vt:lpstr>Memorial Service at Post Meeting</vt:lpstr>
      <vt:lpstr>Memorial Service at Post Meeting</vt:lpstr>
      <vt:lpstr>Memorial Service at Post Meeting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Peter Hook</cp:lastModifiedBy>
  <cp:revision>61</cp:revision>
  <dcterms:created xsi:type="dcterms:W3CDTF">2010-07-14T16:26:32Z</dcterms:created>
  <dcterms:modified xsi:type="dcterms:W3CDTF">2024-04-17T23:59:26Z</dcterms:modified>
</cp:coreProperties>
</file>